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
  </p:notesMasterIdLst>
  <p:sldIdLst>
    <p:sldId id="281" r:id="rId2"/>
    <p:sldId id="280" r:id="rId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B9EF"/>
    <a:srgbClr val="125491"/>
    <a:srgbClr val="4A4B4C"/>
    <a:srgbClr val="B6D7F6"/>
    <a:srgbClr val="D6D6D6"/>
    <a:srgbClr val="000000"/>
    <a:srgbClr val="DFE3E2"/>
    <a:srgbClr val="76D6FF"/>
    <a:srgbClr val="0096FF"/>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64C16-D7C2-4186-99A6-CE234AE10286}" v="5" dt="2024-02-07T19:35:21.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3"/>
    <p:restoredTop sz="96429"/>
  </p:normalViewPr>
  <p:slideViewPr>
    <p:cSldViewPr snapToGrid="0">
      <p:cViewPr varScale="1">
        <p:scale>
          <a:sx n="72" d="100"/>
          <a:sy n="72" d="100"/>
        </p:scale>
        <p:origin x="3060" y="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Rusk" userId="1b749a82-c5cd-45d5-a7ad-f69bbdb16931" providerId="ADAL" clId="{01964C16-D7C2-4186-99A6-CE234AE10286}"/>
    <pc:docChg chg="undo custSel modSld">
      <pc:chgData name="Alison Rusk" userId="1b749a82-c5cd-45d5-a7ad-f69bbdb16931" providerId="ADAL" clId="{01964C16-D7C2-4186-99A6-CE234AE10286}" dt="2024-02-07T19:38:38.884" v="112" actId="20577"/>
      <pc:docMkLst>
        <pc:docMk/>
      </pc:docMkLst>
      <pc:sldChg chg="addSp delSp modSp mod">
        <pc:chgData name="Alison Rusk" userId="1b749a82-c5cd-45d5-a7ad-f69bbdb16931" providerId="ADAL" clId="{01964C16-D7C2-4186-99A6-CE234AE10286}" dt="2024-02-07T19:38:38.884" v="112" actId="20577"/>
        <pc:sldMkLst>
          <pc:docMk/>
          <pc:sldMk cId="1514887146" sldId="280"/>
        </pc:sldMkLst>
        <pc:spChg chg="add mod">
          <ac:chgData name="Alison Rusk" userId="1b749a82-c5cd-45d5-a7ad-f69bbdb16931" providerId="ADAL" clId="{01964C16-D7C2-4186-99A6-CE234AE10286}" dt="2024-02-07T18:34:47.467" v="1"/>
          <ac:spMkLst>
            <pc:docMk/>
            <pc:sldMk cId="1514887146" sldId="280"/>
            <ac:spMk id="3" creationId="{E93EE6CD-1192-5D1F-7212-4E12CAF305E3}"/>
          </ac:spMkLst>
        </pc:spChg>
        <pc:spChg chg="add mod">
          <ac:chgData name="Alison Rusk" userId="1b749a82-c5cd-45d5-a7ad-f69bbdb16931" providerId="ADAL" clId="{01964C16-D7C2-4186-99A6-CE234AE10286}" dt="2024-02-07T18:34:47.467" v="1"/>
          <ac:spMkLst>
            <pc:docMk/>
            <pc:sldMk cId="1514887146" sldId="280"/>
            <ac:spMk id="4" creationId="{CDDD11AF-FF95-6E78-1F61-4818787EC449}"/>
          </ac:spMkLst>
        </pc:spChg>
        <pc:spChg chg="add mod">
          <ac:chgData name="Alison Rusk" userId="1b749a82-c5cd-45d5-a7ad-f69bbdb16931" providerId="ADAL" clId="{01964C16-D7C2-4186-99A6-CE234AE10286}" dt="2024-02-07T18:34:47.467" v="1"/>
          <ac:spMkLst>
            <pc:docMk/>
            <pc:sldMk cId="1514887146" sldId="280"/>
            <ac:spMk id="5" creationId="{7285E0FF-D4B0-6524-69B3-F37CE7495709}"/>
          </ac:spMkLst>
        </pc:spChg>
        <pc:spChg chg="add mod">
          <ac:chgData name="Alison Rusk" userId="1b749a82-c5cd-45d5-a7ad-f69bbdb16931" providerId="ADAL" clId="{01964C16-D7C2-4186-99A6-CE234AE10286}" dt="2024-02-07T18:34:47.467" v="1"/>
          <ac:spMkLst>
            <pc:docMk/>
            <pc:sldMk cId="1514887146" sldId="280"/>
            <ac:spMk id="6" creationId="{D82D3950-89BB-DE4F-ACF3-83BDBB86B283}"/>
          </ac:spMkLst>
        </pc:spChg>
        <pc:spChg chg="mod">
          <ac:chgData name="Alison Rusk" userId="1b749a82-c5cd-45d5-a7ad-f69bbdb16931" providerId="ADAL" clId="{01964C16-D7C2-4186-99A6-CE234AE10286}" dt="2024-02-07T19:37:57.283" v="96" actId="207"/>
          <ac:spMkLst>
            <pc:docMk/>
            <pc:sldMk cId="1514887146" sldId="280"/>
            <ac:spMk id="7" creationId="{46355BFB-6FEA-2039-8F32-EF4743045280}"/>
          </ac:spMkLst>
        </pc:spChg>
        <pc:spChg chg="mod">
          <ac:chgData name="Alison Rusk" userId="1b749a82-c5cd-45d5-a7ad-f69bbdb16931" providerId="ADAL" clId="{01964C16-D7C2-4186-99A6-CE234AE10286}" dt="2024-02-07T19:30:32.204" v="59" actId="207"/>
          <ac:spMkLst>
            <pc:docMk/>
            <pc:sldMk cId="1514887146" sldId="280"/>
            <ac:spMk id="8" creationId="{99EE93C7-62FB-6F49-0789-B2737D0B93D0}"/>
          </ac:spMkLst>
        </pc:spChg>
        <pc:spChg chg="add mod">
          <ac:chgData name="Alison Rusk" userId="1b749a82-c5cd-45d5-a7ad-f69bbdb16931" providerId="ADAL" clId="{01964C16-D7C2-4186-99A6-CE234AE10286}" dt="2024-02-07T19:38:23.553" v="101" actId="207"/>
          <ac:spMkLst>
            <pc:docMk/>
            <pc:sldMk cId="1514887146" sldId="280"/>
            <ac:spMk id="9" creationId="{F2D05200-626A-F623-D3E8-4D5454C4B32F}"/>
          </ac:spMkLst>
        </pc:spChg>
        <pc:spChg chg="add mod">
          <ac:chgData name="Alison Rusk" userId="1b749a82-c5cd-45d5-a7ad-f69bbdb16931" providerId="ADAL" clId="{01964C16-D7C2-4186-99A6-CE234AE10286}" dt="2024-02-07T18:34:47.467" v="1"/>
          <ac:spMkLst>
            <pc:docMk/>
            <pc:sldMk cId="1514887146" sldId="280"/>
            <ac:spMk id="10" creationId="{849A3ECE-AA48-572E-E5EA-71D557FEEDDE}"/>
          </ac:spMkLst>
        </pc:spChg>
        <pc:spChg chg="add mod">
          <ac:chgData name="Alison Rusk" userId="1b749a82-c5cd-45d5-a7ad-f69bbdb16931" providerId="ADAL" clId="{01964C16-D7C2-4186-99A6-CE234AE10286}" dt="2024-02-07T18:34:47.467" v="1"/>
          <ac:spMkLst>
            <pc:docMk/>
            <pc:sldMk cId="1514887146" sldId="280"/>
            <ac:spMk id="11" creationId="{97C613D3-4094-6602-418D-C5F6614830AE}"/>
          </ac:spMkLst>
        </pc:spChg>
        <pc:spChg chg="add mod">
          <ac:chgData name="Alison Rusk" userId="1b749a82-c5cd-45d5-a7ad-f69bbdb16931" providerId="ADAL" clId="{01964C16-D7C2-4186-99A6-CE234AE10286}" dt="2024-02-07T18:34:47.467" v="1"/>
          <ac:spMkLst>
            <pc:docMk/>
            <pc:sldMk cId="1514887146" sldId="280"/>
            <ac:spMk id="12" creationId="{1B5EDCC7-9488-3F3F-3605-F0806651F6D6}"/>
          </ac:spMkLst>
        </pc:spChg>
        <pc:spChg chg="add mod">
          <ac:chgData name="Alison Rusk" userId="1b749a82-c5cd-45d5-a7ad-f69bbdb16931" providerId="ADAL" clId="{01964C16-D7C2-4186-99A6-CE234AE10286}" dt="2024-02-07T18:34:47.467" v="1"/>
          <ac:spMkLst>
            <pc:docMk/>
            <pc:sldMk cId="1514887146" sldId="280"/>
            <ac:spMk id="13" creationId="{E32DF62E-C330-C98B-DD98-C3C8E054CF3E}"/>
          </ac:spMkLst>
        </pc:spChg>
        <pc:spChg chg="add mod">
          <ac:chgData name="Alison Rusk" userId="1b749a82-c5cd-45d5-a7ad-f69bbdb16931" providerId="ADAL" clId="{01964C16-D7C2-4186-99A6-CE234AE10286}" dt="2024-02-07T18:34:47.467" v="1"/>
          <ac:spMkLst>
            <pc:docMk/>
            <pc:sldMk cId="1514887146" sldId="280"/>
            <ac:spMk id="15" creationId="{B68E0CC5-CF37-038C-35E8-68AA53F9C139}"/>
          </ac:spMkLst>
        </pc:spChg>
        <pc:spChg chg="mod">
          <ac:chgData name="Alison Rusk" userId="1b749a82-c5cd-45d5-a7ad-f69bbdb16931" providerId="ADAL" clId="{01964C16-D7C2-4186-99A6-CE234AE10286}" dt="2024-02-07T19:37:50.451" v="95" actId="207"/>
          <ac:spMkLst>
            <pc:docMk/>
            <pc:sldMk cId="1514887146" sldId="280"/>
            <ac:spMk id="16" creationId="{D7D5617F-96A1-C4FC-AE03-EA703495AD5D}"/>
          </ac:spMkLst>
        </pc:spChg>
        <pc:spChg chg="add mod">
          <ac:chgData name="Alison Rusk" userId="1b749a82-c5cd-45d5-a7ad-f69bbdb16931" providerId="ADAL" clId="{01964C16-D7C2-4186-99A6-CE234AE10286}" dt="2024-02-07T18:34:47.467" v="1"/>
          <ac:spMkLst>
            <pc:docMk/>
            <pc:sldMk cId="1514887146" sldId="280"/>
            <ac:spMk id="18" creationId="{9DA61655-71D7-BAD4-FC12-0C25626E5459}"/>
          </ac:spMkLst>
        </pc:spChg>
        <pc:spChg chg="add mod">
          <ac:chgData name="Alison Rusk" userId="1b749a82-c5cd-45d5-a7ad-f69bbdb16931" providerId="ADAL" clId="{01964C16-D7C2-4186-99A6-CE234AE10286}" dt="2024-02-07T18:34:47.467" v="1"/>
          <ac:spMkLst>
            <pc:docMk/>
            <pc:sldMk cId="1514887146" sldId="280"/>
            <ac:spMk id="20" creationId="{0720475C-15EF-E3F4-E6E0-304B019C5C1B}"/>
          </ac:spMkLst>
        </pc:spChg>
        <pc:spChg chg="add mod">
          <ac:chgData name="Alison Rusk" userId="1b749a82-c5cd-45d5-a7ad-f69bbdb16931" providerId="ADAL" clId="{01964C16-D7C2-4186-99A6-CE234AE10286}" dt="2024-02-07T18:34:47.467" v="1"/>
          <ac:spMkLst>
            <pc:docMk/>
            <pc:sldMk cId="1514887146" sldId="280"/>
            <ac:spMk id="22" creationId="{DB0986CA-B83E-5CAB-143F-2B652EBBDEEA}"/>
          </ac:spMkLst>
        </pc:spChg>
        <pc:spChg chg="add mod">
          <ac:chgData name="Alison Rusk" userId="1b749a82-c5cd-45d5-a7ad-f69bbdb16931" providerId="ADAL" clId="{01964C16-D7C2-4186-99A6-CE234AE10286}" dt="2024-02-07T18:34:47.467" v="1"/>
          <ac:spMkLst>
            <pc:docMk/>
            <pc:sldMk cId="1514887146" sldId="280"/>
            <ac:spMk id="24" creationId="{77C40C4A-A1A4-52F7-C86E-709B06BCF460}"/>
          </ac:spMkLst>
        </pc:spChg>
        <pc:spChg chg="add mod">
          <ac:chgData name="Alison Rusk" userId="1b749a82-c5cd-45d5-a7ad-f69bbdb16931" providerId="ADAL" clId="{01964C16-D7C2-4186-99A6-CE234AE10286}" dt="2024-02-07T18:34:47.467" v="1"/>
          <ac:spMkLst>
            <pc:docMk/>
            <pc:sldMk cId="1514887146" sldId="280"/>
            <ac:spMk id="28" creationId="{5D4D21E6-0A6C-102D-DFBF-620D4CD22A0E}"/>
          </ac:spMkLst>
        </pc:spChg>
        <pc:spChg chg="add mod">
          <ac:chgData name="Alison Rusk" userId="1b749a82-c5cd-45d5-a7ad-f69bbdb16931" providerId="ADAL" clId="{01964C16-D7C2-4186-99A6-CE234AE10286}" dt="2024-02-07T18:34:47.467" v="1"/>
          <ac:spMkLst>
            <pc:docMk/>
            <pc:sldMk cId="1514887146" sldId="280"/>
            <ac:spMk id="29" creationId="{F4EDC07B-6B4C-2EAF-4EFC-C0A2714BB266}"/>
          </ac:spMkLst>
        </pc:spChg>
        <pc:spChg chg="add mod">
          <ac:chgData name="Alison Rusk" userId="1b749a82-c5cd-45d5-a7ad-f69bbdb16931" providerId="ADAL" clId="{01964C16-D7C2-4186-99A6-CE234AE10286}" dt="2024-02-07T19:38:38.884" v="112" actId="20577"/>
          <ac:spMkLst>
            <pc:docMk/>
            <pc:sldMk cId="1514887146" sldId="280"/>
            <ac:spMk id="30" creationId="{D3943DE8-FEA7-9B6B-5F42-A78CD8DD0B46}"/>
          </ac:spMkLst>
        </pc:spChg>
        <pc:spChg chg="add mod">
          <ac:chgData name="Alison Rusk" userId="1b749a82-c5cd-45d5-a7ad-f69bbdb16931" providerId="ADAL" clId="{01964C16-D7C2-4186-99A6-CE234AE10286}" dt="2024-02-07T18:34:47.467" v="1"/>
          <ac:spMkLst>
            <pc:docMk/>
            <pc:sldMk cId="1514887146" sldId="280"/>
            <ac:spMk id="31" creationId="{B9D46BBE-3507-E174-4315-44E3DB3B45E3}"/>
          </ac:spMkLst>
        </pc:spChg>
        <pc:spChg chg="add mod">
          <ac:chgData name="Alison Rusk" userId="1b749a82-c5cd-45d5-a7ad-f69bbdb16931" providerId="ADAL" clId="{01964C16-D7C2-4186-99A6-CE234AE10286}" dt="2024-02-07T19:38:32.678" v="102" actId="207"/>
          <ac:spMkLst>
            <pc:docMk/>
            <pc:sldMk cId="1514887146" sldId="280"/>
            <ac:spMk id="32" creationId="{2581B8FA-5E2B-E760-2A38-3AC285BA9D77}"/>
          </ac:spMkLst>
        </pc:spChg>
        <pc:spChg chg="add mod">
          <ac:chgData name="Alison Rusk" userId="1b749a82-c5cd-45d5-a7ad-f69bbdb16931" providerId="ADAL" clId="{01964C16-D7C2-4186-99A6-CE234AE10286}" dt="2024-02-07T19:38:32.678" v="102" actId="207"/>
          <ac:spMkLst>
            <pc:docMk/>
            <pc:sldMk cId="1514887146" sldId="280"/>
            <ac:spMk id="33" creationId="{DF784E01-28C6-14EB-7485-53B1C2B0422A}"/>
          </ac:spMkLst>
        </pc:spChg>
        <pc:spChg chg="add mod">
          <ac:chgData name="Alison Rusk" userId="1b749a82-c5cd-45d5-a7ad-f69bbdb16931" providerId="ADAL" clId="{01964C16-D7C2-4186-99A6-CE234AE10286}" dt="2024-02-07T19:38:32.678" v="102" actId="207"/>
          <ac:spMkLst>
            <pc:docMk/>
            <pc:sldMk cId="1514887146" sldId="280"/>
            <ac:spMk id="34" creationId="{27DF6A00-547E-776F-A1CE-8D290FB0D362}"/>
          </ac:spMkLst>
        </pc:spChg>
        <pc:spChg chg="add mod">
          <ac:chgData name="Alison Rusk" userId="1b749a82-c5cd-45d5-a7ad-f69bbdb16931" providerId="ADAL" clId="{01964C16-D7C2-4186-99A6-CE234AE10286}" dt="2024-02-07T18:34:47.467" v="1"/>
          <ac:spMkLst>
            <pc:docMk/>
            <pc:sldMk cId="1514887146" sldId="280"/>
            <ac:spMk id="36" creationId="{658F94E7-C32B-635A-C822-5D77DC25CA9D}"/>
          </ac:spMkLst>
        </pc:spChg>
        <pc:spChg chg="del">
          <ac:chgData name="Alison Rusk" userId="1b749a82-c5cd-45d5-a7ad-f69bbdb16931" providerId="ADAL" clId="{01964C16-D7C2-4186-99A6-CE234AE10286}" dt="2024-02-07T18:34:46.027" v="0" actId="478"/>
          <ac:spMkLst>
            <pc:docMk/>
            <pc:sldMk cId="1514887146" sldId="280"/>
            <ac:spMk id="43" creationId="{32AC7A24-0BB0-32F3-0244-485242919AC6}"/>
          </ac:spMkLst>
        </pc:spChg>
        <pc:spChg chg="del">
          <ac:chgData name="Alison Rusk" userId="1b749a82-c5cd-45d5-a7ad-f69bbdb16931" providerId="ADAL" clId="{01964C16-D7C2-4186-99A6-CE234AE10286}" dt="2024-02-07T18:34:46.027" v="0" actId="478"/>
          <ac:spMkLst>
            <pc:docMk/>
            <pc:sldMk cId="1514887146" sldId="280"/>
            <ac:spMk id="48" creationId="{FE44B70E-61BC-AB22-1D03-9E1F29ADE820}"/>
          </ac:spMkLst>
        </pc:spChg>
        <pc:spChg chg="del">
          <ac:chgData name="Alison Rusk" userId="1b749a82-c5cd-45d5-a7ad-f69bbdb16931" providerId="ADAL" clId="{01964C16-D7C2-4186-99A6-CE234AE10286}" dt="2024-02-07T18:34:46.027" v="0" actId="478"/>
          <ac:spMkLst>
            <pc:docMk/>
            <pc:sldMk cId="1514887146" sldId="280"/>
            <ac:spMk id="49" creationId="{3EBEB664-598D-EF84-B78C-A30953D503EE}"/>
          </ac:spMkLst>
        </pc:spChg>
        <pc:spChg chg="del">
          <ac:chgData name="Alison Rusk" userId="1b749a82-c5cd-45d5-a7ad-f69bbdb16931" providerId="ADAL" clId="{01964C16-D7C2-4186-99A6-CE234AE10286}" dt="2024-02-07T18:34:46.027" v="0" actId="478"/>
          <ac:spMkLst>
            <pc:docMk/>
            <pc:sldMk cId="1514887146" sldId="280"/>
            <ac:spMk id="52" creationId="{60B6516F-9A7F-3DED-0B82-371F422E8F4D}"/>
          </ac:spMkLst>
        </pc:spChg>
        <pc:spChg chg="del">
          <ac:chgData name="Alison Rusk" userId="1b749a82-c5cd-45d5-a7ad-f69bbdb16931" providerId="ADAL" clId="{01964C16-D7C2-4186-99A6-CE234AE10286}" dt="2024-02-07T18:34:46.027" v="0" actId="478"/>
          <ac:spMkLst>
            <pc:docMk/>
            <pc:sldMk cId="1514887146" sldId="280"/>
            <ac:spMk id="53" creationId="{FE048942-86E0-83C5-E5E6-33C81A10678C}"/>
          </ac:spMkLst>
        </pc:spChg>
        <pc:spChg chg="del">
          <ac:chgData name="Alison Rusk" userId="1b749a82-c5cd-45d5-a7ad-f69bbdb16931" providerId="ADAL" clId="{01964C16-D7C2-4186-99A6-CE234AE10286}" dt="2024-02-07T18:34:46.027" v="0" actId="478"/>
          <ac:spMkLst>
            <pc:docMk/>
            <pc:sldMk cId="1514887146" sldId="280"/>
            <ac:spMk id="54" creationId="{7602BDA0-6BF3-787A-6CFA-0B47CF40AB3E}"/>
          </ac:spMkLst>
        </pc:spChg>
        <pc:spChg chg="del">
          <ac:chgData name="Alison Rusk" userId="1b749a82-c5cd-45d5-a7ad-f69bbdb16931" providerId="ADAL" clId="{01964C16-D7C2-4186-99A6-CE234AE10286}" dt="2024-02-07T18:34:46.027" v="0" actId="478"/>
          <ac:spMkLst>
            <pc:docMk/>
            <pc:sldMk cId="1514887146" sldId="280"/>
            <ac:spMk id="55" creationId="{3DDAF69A-16E4-BC1F-E1AF-09AB29C7BECC}"/>
          </ac:spMkLst>
        </pc:spChg>
        <pc:spChg chg="del">
          <ac:chgData name="Alison Rusk" userId="1b749a82-c5cd-45d5-a7ad-f69bbdb16931" providerId="ADAL" clId="{01964C16-D7C2-4186-99A6-CE234AE10286}" dt="2024-02-07T18:34:46.027" v="0" actId="478"/>
          <ac:spMkLst>
            <pc:docMk/>
            <pc:sldMk cId="1514887146" sldId="280"/>
            <ac:spMk id="56" creationId="{41D380F6-62D7-E054-F127-F722C047F561}"/>
          </ac:spMkLst>
        </pc:spChg>
        <pc:spChg chg="del">
          <ac:chgData name="Alison Rusk" userId="1b749a82-c5cd-45d5-a7ad-f69bbdb16931" providerId="ADAL" clId="{01964C16-D7C2-4186-99A6-CE234AE10286}" dt="2024-02-07T18:34:46.027" v="0" actId="478"/>
          <ac:spMkLst>
            <pc:docMk/>
            <pc:sldMk cId="1514887146" sldId="280"/>
            <ac:spMk id="4109" creationId="{E8503F24-FE18-273C-8397-CF7A87FBD14F}"/>
          </ac:spMkLst>
        </pc:spChg>
        <pc:spChg chg="del">
          <ac:chgData name="Alison Rusk" userId="1b749a82-c5cd-45d5-a7ad-f69bbdb16931" providerId="ADAL" clId="{01964C16-D7C2-4186-99A6-CE234AE10286}" dt="2024-02-07T18:34:46.027" v="0" actId="478"/>
          <ac:spMkLst>
            <pc:docMk/>
            <pc:sldMk cId="1514887146" sldId="280"/>
            <ac:spMk id="4110" creationId="{B6DB036D-281B-8DDA-A584-4136A13B9C37}"/>
          </ac:spMkLst>
        </pc:spChg>
        <pc:spChg chg="del">
          <ac:chgData name="Alison Rusk" userId="1b749a82-c5cd-45d5-a7ad-f69bbdb16931" providerId="ADAL" clId="{01964C16-D7C2-4186-99A6-CE234AE10286}" dt="2024-02-07T18:34:46.027" v="0" actId="478"/>
          <ac:spMkLst>
            <pc:docMk/>
            <pc:sldMk cId="1514887146" sldId="280"/>
            <ac:spMk id="4111" creationId="{44BFECB1-60F3-2F31-EEBA-44CE6735E32D}"/>
          </ac:spMkLst>
        </pc:spChg>
        <pc:spChg chg="del">
          <ac:chgData name="Alison Rusk" userId="1b749a82-c5cd-45d5-a7ad-f69bbdb16931" providerId="ADAL" clId="{01964C16-D7C2-4186-99A6-CE234AE10286}" dt="2024-02-07T18:34:46.027" v="0" actId="478"/>
          <ac:spMkLst>
            <pc:docMk/>
            <pc:sldMk cId="1514887146" sldId="280"/>
            <ac:spMk id="4112" creationId="{8F2DE28F-7DE4-0A89-7409-A46A52390188}"/>
          </ac:spMkLst>
        </pc:spChg>
        <pc:spChg chg="del">
          <ac:chgData name="Alison Rusk" userId="1b749a82-c5cd-45d5-a7ad-f69bbdb16931" providerId="ADAL" clId="{01964C16-D7C2-4186-99A6-CE234AE10286}" dt="2024-02-07T18:34:46.027" v="0" actId="478"/>
          <ac:spMkLst>
            <pc:docMk/>
            <pc:sldMk cId="1514887146" sldId="280"/>
            <ac:spMk id="4113" creationId="{6B4307DD-ECFA-5461-3CBD-096D1273FE8F}"/>
          </ac:spMkLst>
        </pc:spChg>
        <pc:spChg chg="del">
          <ac:chgData name="Alison Rusk" userId="1b749a82-c5cd-45d5-a7ad-f69bbdb16931" providerId="ADAL" clId="{01964C16-D7C2-4186-99A6-CE234AE10286}" dt="2024-02-07T18:34:46.027" v="0" actId="478"/>
          <ac:spMkLst>
            <pc:docMk/>
            <pc:sldMk cId="1514887146" sldId="280"/>
            <ac:spMk id="4114" creationId="{C72B2813-A19E-4106-B51D-64966BF77952}"/>
          </ac:spMkLst>
        </pc:spChg>
        <pc:spChg chg="mod">
          <ac:chgData name="Alison Rusk" userId="1b749a82-c5cd-45d5-a7ad-f69bbdb16931" providerId="ADAL" clId="{01964C16-D7C2-4186-99A6-CE234AE10286}" dt="2024-02-07T19:37:57.283" v="96" actId="207"/>
          <ac:spMkLst>
            <pc:docMk/>
            <pc:sldMk cId="1514887146" sldId="280"/>
            <ac:spMk id="4119" creationId="{15A62E47-CAA4-A2CD-BCDD-CA2015DCD770}"/>
          </ac:spMkLst>
        </pc:spChg>
        <pc:spChg chg="mod">
          <ac:chgData name="Alison Rusk" userId="1b749a82-c5cd-45d5-a7ad-f69bbdb16931" providerId="ADAL" clId="{01964C16-D7C2-4186-99A6-CE234AE10286}" dt="2024-02-07T19:30:32.204" v="59" actId="207"/>
          <ac:spMkLst>
            <pc:docMk/>
            <pc:sldMk cId="1514887146" sldId="280"/>
            <ac:spMk id="4121" creationId="{2B58AADB-33B1-F2C7-118B-7B046ADD3ABF}"/>
          </ac:spMkLst>
        </pc:spChg>
        <pc:spChg chg="mod">
          <ac:chgData name="Alison Rusk" userId="1b749a82-c5cd-45d5-a7ad-f69bbdb16931" providerId="ADAL" clId="{01964C16-D7C2-4186-99A6-CE234AE10286}" dt="2024-02-07T19:38:00.648" v="97" actId="207"/>
          <ac:spMkLst>
            <pc:docMk/>
            <pc:sldMk cId="1514887146" sldId="280"/>
            <ac:spMk id="4137" creationId="{1D4C4D23-A522-8737-18F5-7F24AA984870}"/>
          </ac:spMkLst>
        </pc:spChg>
        <pc:spChg chg="mod">
          <ac:chgData name="Alison Rusk" userId="1b749a82-c5cd-45d5-a7ad-f69bbdb16931" providerId="ADAL" clId="{01964C16-D7C2-4186-99A6-CE234AE10286}" dt="2024-02-07T19:38:06.058" v="99" actId="207"/>
          <ac:spMkLst>
            <pc:docMk/>
            <pc:sldMk cId="1514887146" sldId="280"/>
            <ac:spMk id="4139" creationId="{97E405A6-F6DE-A827-94E1-8238F708904F}"/>
          </ac:spMkLst>
        </pc:spChg>
        <pc:spChg chg="mod">
          <ac:chgData name="Alison Rusk" userId="1b749a82-c5cd-45d5-a7ad-f69bbdb16931" providerId="ADAL" clId="{01964C16-D7C2-4186-99A6-CE234AE10286}" dt="2024-02-07T19:38:03.287" v="98" actId="207"/>
          <ac:spMkLst>
            <pc:docMk/>
            <pc:sldMk cId="1514887146" sldId="280"/>
            <ac:spMk id="4143" creationId="{82E2CCBC-A81E-CC20-1B82-669A065F7EFF}"/>
          </ac:spMkLst>
        </pc:spChg>
        <pc:picChg chg="add mod">
          <ac:chgData name="Alison Rusk" userId="1b749a82-c5cd-45d5-a7ad-f69bbdb16931" providerId="ADAL" clId="{01964C16-D7C2-4186-99A6-CE234AE10286}" dt="2024-02-07T19:35:21.817" v="75"/>
          <ac:picMkLst>
            <pc:docMk/>
            <pc:sldMk cId="1514887146" sldId="280"/>
            <ac:picMk id="2" creationId="{9C62C8E7-CE37-967A-9B19-0A7184438EB4}"/>
          </ac:picMkLst>
        </pc:picChg>
        <pc:picChg chg="del">
          <ac:chgData name="Alison Rusk" userId="1b749a82-c5cd-45d5-a7ad-f69bbdb16931" providerId="ADAL" clId="{01964C16-D7C2-4186-99A6-CE234AE10286}" dt="2024-02-07T19:25:04.113" v="6" actId="478"/>
          <ac:picMkLst>
            <pc:docMk/>
            <pc:sldMk cId="1514887146" sldId="280"/>
            <ac:picMk id="2" creationId="{B1F25C06-F168-915A-403B-26778713B828}"/>
          </ac:picMkLst>
        </pc:picChg>
        <pc:picChg chg="add mod">
          <ac:chgData name="Alison Rusk" userId="1b749a82-c5cd-45d5-a7ad-f69bbdb16931" providerId="ADAL" clId="{01964C16-D7C2-4186-99A6-CE234AE10286}" dt="2024-02-07T18:34:47.467" v="1"/>
          <ac:picMkLst>
            <pc:docMk/>
            <pc:sldMk cId="1514887146" sldId="280"/>
            <ac:picMk id="14" creationId="{B99A4C0E-A0EB-970E-BBAA-06AB1269F4C5}"/>
          </ac:picMkLst>
        </pc:picChg>
        <pc:picChg chg="add mod">
          <ac:chgData name="Alison Rusk" userId="1b749a82-c5cd-45d5-a7ad-f69bbdb16931" providerId="ADAL" clId="{01964C16-D7C2-4186-99A6-CE234AE10286}" dt="2024-02-07T18:34:47.467" v="1"/>
          <ac:picMkLst>
            <pc:docMk/>
            <pc:sldMk cId="1514887146" sldId="280"/>
            <ac:picMk id="17" creationId="{A3E2434A-A6BA-3743-BF86-EDA765ED965E}"/>
          </ac:picMkLst>
        </pc:picChg>
        <pc:picChg chg="add mod">
          <ac:chgData name="Alison Rusk" userId="1b749a82-c5cd-45d5-a7ad-f69bbdb16931" providerId="ADAL" clId="{01964C16-D7C2-4186-99A6-CE234AE10286}" dt="2024-02-07T18:34:47.467" v="1"/>
          <ac:picMkLst>
            <pc:docMk/>
            <pc:sldMk cId="1514887146" sldId="280"/>
            <ac:picMk id="19" creationId="{87D89FD5-D106-978D-23F2-067BFEBA8913}"/>
          </ac:picMkLst>
        </pc:picChg>
        <pc:picChg chg="add mod">
          <ac:chgData name="Alison Rusk" userId="1b749a82-c5cd-45d5-a7ad-f69bbdb16931" providerId="ADAL" clId="{01964C16-D7C2-4186-99A6-CE234AE10286}" dt="2024-02-07T18:34:47.467" v="1"/>
          <ac:picMkLst>
            <pc:docMk/>
            <pc:sldMk cId="1514887146" sldId="280"/>
            <ac:picMk id="21" creationId="{F6623DE8-6D7E-86A5-5FD8-10571796C337}"/>
          </ac:picMkLst>
        </pc:picChg>
        <pc:picChg chg="add mod">
          <ac:chgData name="Alison Rusk" userId="1b749a82-c5cd-45d5-a7ad-f69bbdb16931" providerId="ADAL" clId="{01964C16-D7C2-4186-99A6-CE234AE10286}" dt="2024-02-07T18:34:47.467" v="1"/>
          <ac:picMkLst>
            <pc:docMk/>
            <pc:sldMk cId="1514887146" sldId="280"/>
            <ac:picMk id="23" creationId="{683F2CE2-1878-974F-5534-93DE2A0772DF}"/>
          </ac:picMkLst>
        </pc:picChg>
        <pc:picChg chg="add mod">
          <ac:chgData name="Alison Rusk" userId="1b749a82-c5cd-45d5-a7ad-f69bbdb16931" providerId="ADAL" clId="{01964C16-D7C2-4186-99A6-CE234AE10286}" dt="2024-02-07T18:34:47.467" v="1"/>
          <ac:picMkLst>
            <pc:docMk/>
            <pc:sldMk cId="1514887146" sldId="280"/>
            <ac:picMk id="25" creationId="{F11A4351-4FE3-840E-F0E1-069C2AB4BF9F}"/>
          </ac:picMkLst>
        </pc:picChg>
        <pc:picChg chg="add mod">
          <ac:chgData name="Alison Rusk" userId="1b749a82-c5cd-45d5-a7ad-f69bbdb16931" providerId="ADAL" clId="{01964C16-D7C2-4186-99A6-CE234AE10286}" dt="2024-02-07T18:34:47.467" v="1"/>
          <ac:picMkLst>
            <pc:docMk/>
            <pc:sldMk cId="1514887146" sldId="280"/>
            <ac:picMk id="27" creationId="{5FCEEACB-959A-581C-B5D7-EF72C653F833}"/>
          </ac:picMkLst>
        </pc:picChg>
        <pc:picChg chg="add mod">
          <ac:chgData name="Alison Rusk" userId="1b749a82-c5cd-45d5-a7ad-f69bbdb16931" providerId="ADAL" clId="{01964C16-D7C2-4186-99A6-CE234AE10286}" dt="2024-02-07T18:34:47.467" v="1"/>
          <ac:picMkLst>
            <pc:docMk/>
            <pc:sldMk cId="1514887146" sldId="280"/>
            <ac:picMk id="35" creationId="{79B39866-D024-2B5A-1050-BC9B69A94A82}"/>
          </ac:picMkLst>
        </pc:picChg>
        <pc:picChg chg="add del mod">
          <ac:chgData name="Alison Rusk" userId="1b749a82-c5cd-45d5-a7ad-f69bbdb16931" providerId="ADAL" clId="{01964C16-D7C2-4186-99A6-CE234AE10286}" dt="2024-02-07T19:35:21.435" v="74" actId="478"/>
          <ac:picMkLst>
            <pc:docMk/>
            <pc:sldMk cId="1514887146" sldId="280"/>
            <ac:picMk id="37" creationId="{11A9303B-BE7F-0EEB-17F8-94D20B7D01DA}"/>
          </ac:picMkLst>
        </pc:picChg>
        <pc:picChg chg="del">
          <ac:chgData name="Alison Rusk" userId="1b749a82-c5cd-45d5-a7ad-f69bbdb16931" providerId="ADAL" clId="{01964C16-D7C2-4186-99A6-CE234AE10286}" dt="2024-02-07T18:34:46.027" v="0" actId="478"/>
          <ac:picMkLst>
            <pc:docMk/>
            <pc:sldMk cId="1514887146" sldId="280"/>
            <ac:picMk id="58" creationId="{311EE400-BE66-4ECC-1FD9-6BB01911CB8D}"/>
          </ac:picMkLst>
        </pc:picChg>
        <pc:picChg chg="del">
          <ac:chgData name="Alison Rusk" userId="1b749a82-c5cd-45d5-a7ad-f69bbdb16931" providerId="ADAL" clId="{01964C16-D7C2-4186-99A6-CE234AE10286}" dt="2024-02-07T18:34:46.027" v="0" actId="478"/>
          <ac:picMkLst>
            <pc:docMk/>
            <pc:sldMk cId="1514887146" sldId="280"/>
            <ac:picMk id="60" creationId="{819CFB3E-777D-AA3C-B5DD-DA6E069A95DA}"/>
          </ac:picMkLst>
        </pc:picChg>
        <pc:picChg chg="del">
          <ac:chgData name="Alison Rusk" userId="1b749a82-c5cd-45d5-a7ad-f69bbdb16931" providerId="ADAL" clId="{01964C16-D7C2-4186-99A6-CE234AE10286}" dt="2024-02-07T18:34:46.027" v="0" actId="478"/>
          <ac:picMkLst>
            <pc:docMk/>
            <pc:sldMk cId="1514887146" sldId="280"/>
            <ac:picMk id="62" creationId="{57924B2D-FD06-4D0F-6EC2-FC8CE40221D5}"/>
          </ac:picMkLst>
        </pc:picChg>
        <pc:picChg chg="del">
          <ac:chgData name="Alison Rusk" userId="1b749a82-c5cd-45d5-a7ad-f69bbdb16931" providerId="ADAL" clId="{01964C16-D7C2-4186-99A6-CE234AE10286}" dt="2024-02-07T18:34:46.027" v="0" actId="478"/>
          <ac:picMkLst>
            <pc:docMk/>
            <pc:sldMk cId="1514887146" sldId="280"/>
            <ac:picMk id="4096" creationId="{0C35508E-C9F6-C45D-272C-1E077EF01A26}"/>
          </ac:picMkLst>
        </pc:picChg>
        <pc:picChg chg="del">
          <ac:chgData name="Alison Rusk" userId="1b749a82-c5cd-45d5-a7ad-f69bbdb16931" providerId="ADAL" clId="{01964C16-D7C2-4186-99A6-CE234AE10286}" dt="2024-02-07T18:34:46.027" v="0" actId="478"/>
          <ac:picMkLst>
            <pc:docMk/>
            <pc:sldMk cId="1514887146" sldId="280"/>
            <ac:picMk id="4099" creationId="{BF2EA581-EFD6-AAF8-A613-06488BE1DBBA}"/>
          </ac:picMkLst>
        </pc:picChg>
      </pc:sldChg>
      <pc:sldChg chg="addSp delSp modSp mod">
        <pc:chgData name="Alison Rusk" userId="1b749a82-c5cd-45d5-a7ad-f69bbdb16931" providerId="ADAL" clId="{01964C16-D7C2-4186-99A6-CE234AE10286}" dt="2024-02-07T19:37:38.040" v="94" actId="207"/>
        <pc:sldMkLst>
          <pc:docMk/>
          <pc:sldMk cId="3327987677" sldId="281"/>
        </pc:sldMkLst>
        <pc:spChg chg="mod">
          <ac:chgData name="Alison Rusk" userId="1b749a82-c5cd-45d5-a7ad-f69bbdb16931" providerId="ADAL" clId="{01964C16-D7C2-4186-99A6-CE234AE10286}" dt="2024-02-07T19:35:37" v="76" actId="207"/>
          <ac:spMkLst>
            <pc:docMk/>
            <pc:sldMk cId="3327987677" sldId="281"/>
            <ac:spMk id="2" creationId="{5EDA9353-64AA-98BA-DEF8-E2640AB83C43}"/>
          </ac:spMkLst>
        </pc:spChg>
        <pc:spChg chg="mod">
          <ac:chgData name="Alison Rusk" userId="1b749a82-c5cd-45d5-a7ad-f69bbdb16931" providerId="ADAL" clId="{01964C16-D7C2-4186-99A6-CE234AE10286}" dt="2024-02-07T19:35:51.069" v="78" actId="207"/>
          <ac:spMkLst>
            <pc:docMk/>
            <pc:sldMk cId="3327987677" sldId="281"/>
            <ac:spMk id="3" creationId="{105E4A41-B094-D0A1-2717-6882E64AB170}"/>
          </ac:spMkLst>
        </pc:spChg>
        <pc:spChg chg="mod">
          <ac:chgData name="Alison Rusk" userId="1b749a82-c5cd-45d5-a7ad-f69bbdb16931" providerId="ADAL" clId="{01964C16-D7C2-4186-99A6-CE234AE10286}" dt="2024-02-07T19:36:12.170" v="83" actId="20577"/>
          <ac:spMkLst>
            <pc:docMk/>
            <pc:sldMk cId="3327987677" sldId="281"/>
            <ac:spMk id="4" creationId="{3DF1EAC6-B179-7CFB-163E-AFB82624E0CA}"/>
          </ac:spMkLst>
        </pc:spChg>
        <pc:spChg chg="mod">
          <ac:chgData name="Alison Rusk" userId="1b749a82-c5cd-45d5-a7ad-f69bbdb16931" providerId="ADAL" clId="{01964C16-D7C2-4186-99A6-CE234AE10286}" dt="2024-02-07T19:35:51.069" v="78" actId="207"/>
          <ac:spMkLst>
            <pc:docMk/>
            <pc:sldMk cId="3327987677" sldId="281"/>
            <ac:spMk id="6" creationId="{6259495D-97F8-857C-67FB-6AF6F47F6926}"/>
          </ac:spMkLst>
        </pc:spChg>
        <pc:spChg chg="mod">
          <ac:chgData name="Alison Rusk" userId="1b749a82-c5cd-45d5-a7ad-f69bbdb16931" providerId="ADAL" clId="{01964C16-D7C2-4186-99A6-CE234AE10286}" dt="2024-02-07T19:26:16.705" v="10" actId="207"/>
          <ac:spMkLst>
            <pc:docMk/>
            <pc:sldMk cId="3327987677" sldId="281"/>
            <ac:spMk id="7" creationId="{FD9182A0-01BB-EA30-A259-ED86B85E1767}"/>
          </ac:spMkLst>
        </pc:spChg>
        <pc:spChg chg="mod">
          <ac:chgData name="Alison Rusk" userId="1b749a82-c5cd-45d5-a7ad-f69bbdb16931" providerId="ADAL" clId="{01964C16-D7C2-4186-99A6-CE234AE10286}" dt="2024-02-07T19:26:16.705" v="10" actId="207"/>
          <ac:spMkLst>
            <pc:docMk/>
            <pc:sldMk cId="3327987677" sldId="281"/>
            <ac:spMk id="14" creationId="{165618CA-7241-9993-6E72-BCB3A83B7A1B}"/>
          </ac:spMkLst>
        </pc:spChg>
        <pc:spChg chg="mod">
          <ac:chgData name="Alison Rusk" userId="1b749a82-c5cd-45d5-a7ad-f69bbdb16931" providerId="ADAL" clId="{01964C16-D7C2-4186-99A6-CE234AE10286}" dt="2024-02-07T19:36:38.984" v="85" actId="207"/>
          <ac:spMkLst>
            <pc:docMk/>
            <pc:sldMk cId="3327987677" sldId="281"/>
            <ac:spMk id="16" creationId="{CF682892-925D-31D4-6D4D-4FD505E7EA6D}"/>
          </ac:spMkLst>
        </pc:spChg>
        <pc:spChg chg="mod">
          <ac:chgData name="Alison Rusk" userId="1b749a82-c5cd-45d5-a7ad-f69bbdb16931" providerId="ADAL" clId="{01964C16-D7C2-4186-99A6-CE234AE10286}" dt="2024-02-07T19:26:16.705" v="10" actId="207"/>
          <ac:spMkLst>
            <pc:docMk/>
            <pc:sldMk cId="3327987677" sldId="281"/>
            <ac:spMk id="17" creationId="{A321404A-CF91-D279-0B75-F75216A5DF4D}"/>
          </ac:spMkLst>
        </pc:spChg>
        <pc:spChg chg="mod">
          <ac:chgData name="Alison Rusk" userId="1b749a82-c5cd-45d5-a7ad-f69bbdb16931" providerId="ADAL" clId="{01964C16-D7C2-4186-99A6-CE234AE10286}" dt="2024-02-07T19:26:16.705" v="10" actId="207"/>
          <ac:spMkLst>
            <pc:docMk/>
            <pc:sldMk cId="3327987677" sldId="281"/>
            <ac:spMk id="18" creationId="{20DD0211-E658-F789-AFC7-49088644FC60}"/>
          </ac:spMkLst>
        </pc:spChg>
        <pc:spChg chg="mod">
          <ac:chgData name="Alison Rusk" userId="1b749a82-c5cd-45d5-a7ad-f69bbdb16931" providerId="ADAL" clId="{01964C16-D7C2-4186-99A6-CE234AE10286}" dt="2024-02-07T19:36:38.984" v="85" actId="207"/>
          <ac:spMkLst>
            <pc:docMk/>
            <pc:sldMk cId="3327987677" sldId="281"/>
            <ac:spMk id="19" creationId="{E633679F-C472-6736-79FD-0C59B310CF23}"/>
          </ac:spMkLst>
        </pc:spChg>
        <pc:spChg chg="mod">
          <ac:chgData name="Alison Rusk" userId="1b749a82-c5cd-45d5-a7ad-f69bbdb16931" providerId="ADAL" clId="{01964C16-D7C2-4186-99A6-CE234AE10286}" dt="2024-02-07T19:37:38.040" v="94" actId="207"/>
          <ac:spMkLst>
            <pc:docMk/>
            <pc:sldMk cId="3327987677" sldId="281"/>
            <ac:spMk id="20" creationId="{C703B6F7-A74A-C4B7-073F-E0C7DA86E212}"/>
          </ac:spMkLst>
        </pc:spChg>
        <pc:spChg chg="mod">
          <ac:chgData name="Alison Rusk" userId="1b749a82-c5cd-45d5-a7ad-f69bbdb16931" providerId="ADAL" clId="{01964C16-D7C2-4186-99A6-CE234AE10286}" dt="2024-02-07T19:36:38.984" v="85" actId="207"/>
          <ac:spMkLst>
            <pc:docMk/>
            <pc:sldMk cId="3327987677" sldId="281"/>
            <ac:spMk id="21" creationId="{B9662AC5-91CA-0231-80FA-1766FA881A48}"/>
          </ac:spMkLst>
        </pc:spChg>
        <pc:spChg chg="mod">
          <ac:chgData name="Alison Rusk" userId="1b749a82-c5cd-45d5-a7ad-f69bbdb16931" providerId="ADAL" clId="{01964C16-D7C2-4186-99A6-CE234AE10286}" dt="2024-02-07T19:36:58.554" v="87" actId="208"/>
          <ac:spMkLst>
            <pc:docMk/>
            <pc:sldMk cId="3327987677" sldId="281"/>
            <ac:spMk id="23" creationId="{B08A8242-6634-D929-02EF-911BC287EF8C}"/>
          </ac:spMkLst>
        </pc:spChg>
        <pc:spChg chg="mod">
          <ac:chgData name="Alison Rusk" userId="1b749a82-c5cd-45d5-a7ad-f69bbdb16931" providerId="ADAL" clId="{01964C16-D7C2-4186-99A6-CE234AE10286}" dt="2024-02-07T19:35:45.038" v="77" actId="207"/>
          <ac:spMkLst>
            <pc:docMk/>
            <pc:sldMk cId="3327987677" sldId="281"/>
            <ac:spMk id="26" creationId="{9AD5CA72-E30D-9B72-CB63-188F2C93DDC7}"/>
          </ac:spMkLst>
        </pc:spChg>
        <pc:spChg chg="mod">
          <ac:chgData name="Alison Rusk" userId="1b749a82-c5cd-45d5-a7ad-f69bbdb16931" providerId="ADAL" clId="{01964C16-D7C2-4186-99A6-CE234AE10286}" dt="2024-02-07T19:28:45.705" v="47" actId="208"/>
          <ac:spMkLst>
            <pc:docMk/>
            <pc:sldMk cId="3327987677" sldId="281"/>
            <ac:spMk id="27" creationId="{E2492148-DF8B-A264-75C1-D917095A85B5}"/>
          </ac:spMkLst>
        </pc:spChg>
        <pc:spChg chg="mod">
          <ac:chgData name="Alison Rusk" userId="1b749a82-c5cd-45d5-a7ad-f69bbdb16931" providerId="ADAL" clId="{01964C16-D7C2-4186-99A6-CE234AE10286}" dt="2024-02-07T19:29:09.905" v="51" actId="207"/>
          <ac:spMkLst>
            <pc:docMk/>
            <pc:sldMk cId="3327987677" sldId="281"/>
            <ac:spMk id="28" creationId="{CE249806-8A43-00C0-BFAF-96DAD3923024}"/>
          </ac:spMkLst>
        </pc:spChg>
        <pc:spChg chg="mod">
          <ac:chgData name="Alison Rusk" userId="1b749a82-c5cd-45d5-a7ad-f69bbdb16931" providerId="ADAL" clId="{01964C16-D7C2-4186-99A6-CE234AE10286}" dt="2024-02-07T19:26:16.705" v="10" actId="207"/>
          <ac:spMkLst>
            <pc:docMk/>
            <pc:sldMk cId="3327987677" sldId="281"/>
            <ac:spMk id="31" creationId="{9055E323-70D0-34F1-9815-C2F8B009EDED}"/>
          </ac:spMkLst>
        </pc:spChg>
        <pc:spChg chg="mod">
          <ac:chgData name="Alison Rusk" userId="1b749a82-c5cd-45d5-a7ad-f69bbdb16931" providerId="ADAL" clId="{01964C16-D7C2-4186-99A6-CE234AE10286}" dt="2024-02-07T19:35:37" v="76" actId="207"/>
          <ac:spMkLst>
            <pc:docMk/>
            <pc:sldMk cId="3327987677" sldId="281"/>
            <ac:spMk id="42" creationId="{293C1BE6-487E-E01B-B68E-162C4420CA6B}"/>
          </ac:spMkLst>
        </pc:spChg>
        <pc:picChg chg="add del mod">
          <ac:chgData name="Alison Rusk" userId="1b749a82-c5cd-45d5-a7ad-f69bbdb16931" providerId="ADAL" clId="{01964C16-D7C2-4186-99A6-CE234AE10286}" dt="2024-02-07T19:35:17.679" v="72" actId="478"/>
          <ac:picMkLst>
            <pc:docMk/>
            <pc:sldMk cId="3327987677" sldId="281"/>
            <ac:picMk id="8" creationId="{37A3951E-B1F7-3E89-6474-270ACFDABED4}"/>
          </ac:picMkLst>
        </pc:picChg>
        <pc:picChg chg="add mod">
          <ac:chgData name="Alison Rusk" userId="1b749a82-c5cd-45d5-a7ad-f69bbdb16931" providerId="ADAL" clId="{01964C16-D7C2-4186-99A6-CE234AE10286}" dt="2024-02-07T19:35:18.214" v="73"/>
          <ac:picMkLst>
            <pc:docMk/>
            <pc:sldMk cId="3327987677" sldId="281"/>
            <ac:picMk id="9" creationId="{24A52600-2177-D681-C3EB-F02C5841EC98}"/>
          </ac:picMkLst>
        </pc:picChg>
        <pc:picChg chg="del">
          <ac:chgData name="Alison Rusk" userId="1b749a82-c5cd-45d5-a7ad-f69bbdb16931" providerId="ADAL" clId="{01964C16-D7C2-4186-99A6-CE234AE10286}" dt="2024-02-07T19:24:39.439" v="2" actId="478"/>
          <ac:picMkLst>
            <pc:docMk/>
            <pc:sldMk cId="3327987677" sldId="281"/>
            <ac:picMk id="9" creationId="{3C5F4352-0252-0302-DB47-C6CF7C7C308C}"/>
          </ac:picMkLst>
        </pc:picChg>
        <pc:picChg chg="mod">
          <ac:chgData name="Alison Rusk" userId="1b749a82-c5cd-45d5-a7ad-f69bbdb16931" providerId="ADAL" clId="{01964C16-D7C2-4186-99A6-CE234AE10286}" dt="2024-02-07T19:36:51.744" v="86" actId="207"/>
          <ac:picMkLst>
            <pc:docMk/>
            <pc:sldMk cId="3327987677" sldId="281"/>
            <ac:picMk id="38" creationId="{5FDDD1C4-DC60-7695-3B16-8D3F8A791D96}"/>
          </ac:picMkLst>
        </pc:picChg>
        <pc:picChg chg="mod">
          <ac:chgData name="Alison Rusk" userId="1b749a82-c5cd-45d5-a7ad-f69bbdb16931" providerId="ADAL" clId="{01964C16-D7C2-4186-99A6-CE234AE10286}" dt="2024-02-07T19:36:51.744" v="86" actId="207"/>
          <ac:picMkLst>
            <pc:docMk/>
            <pc:sldMk cId="3327987677" sldId="281"/>
            <ac:picMk id="39" creationId="{C51F395E-4EFE-C8A0-2E9A-9791B12071A9}"/>
          </ac:picMkLst>
        </pc:picChg>
        <pc:picChg chg="mod">
          <ac:chgData name="Alison Rusk" userId="1b749a82-c5cd-45d5-a7ad-f69bbdb16931" providerId="ADAL" clId="{01964C16-D7C2-4186-99A6-CE234AE10286}" dt="2024-02-07T19:36:51.744" v="86" actId="207"/>
          <ac:picMkLst>
            <pc:docMk/>
            <pc:sldMk cId="3327987677" sldId="281"/>
            <ac:picMk id="41" creationId="{BFA1CF4D-1C3D-83A5-A3B4-D512F75E82CB}"/>
          </ac:picMkLst>
        </pc:picChg>
        <pc:picChg chg="mod">
          <ac:chgData name="Alison Rusk" userId="1b749a82-c5cd-45d5-a7ad-f69bbdb16931" providerId="ADAL" clId="{01964C16-D7C2-4186-99A6-CE234AE10286}" dt="2024-02-07T19:36:51.744" v="86" actId="207"/>
          <ac:picMkLst>
            <pc:docMk/>
            <pc:sldMk cId="3327987677" sldId="281"/>
            <ac:picMk id="43" creationId="{E8FD7446-EA95-7B2C-5854-E570F169A34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C2FFE-6EDA-8040-82BF-FF5C4791FD32}" type="datetimeFigureOut">
              <a:rPr lang="en-US" smtClean="0"/>
              <a:t>2/7/2024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698DA-0B6D-BF46-A7ED-31D63133CB75}" type="slidenum">
              <a:rPr lang="en-US" smtClean="0"/>
              <a:t>‹#›</a:t>
            </a:fld>
            <a:endParaRPr lang="en-US"/>
          </a:p>
        </p:txBody>
      </p:sp>
    </p:spTree>
    <p:extLst>
      <p:ext uri="{BB962C8B-B14F-4D97-AF65-F5344CB8AC3E}">
        <p14:creationId xmlns:p14="http://schemas.microsoft.com/office/powerpoint/2010/main" val="26650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77A2-B0FA-51A7-1ED6-19B0952DF9D5}"/>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30D877AD-BE8A-AE88-7574-205EA400407C}"/>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5447FD89-78A1-DDAE-3B8D-8A8D8F073AD2}"/>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5" name="Footer Placeholder 4">
            <a:extLst>
              <a:ext uri="{FF2B5EF4-FFF2-40B4-BE49-F238E27FC236}">
                <a16:creationId xmlns:a16="http://schemas.microsoft.com/office/drawing/2014/main" id="{BBE5D1D7-272C-76F4-14A9-E18E8B6C0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DA34-A7C4-0477-1FCC-3FF1A51D6D93}"/>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190437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9BD7-FF89-172C-545A-7FE5B5C8C2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ECFED5-77B0-9FE7-00B8-8DD25D24F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C42D3-0711-0748-A9FF-DCAEBDBE404A}"/>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5" name="Footer Placeholder 4">
            <a:extLst>
              <a:ext uri="{FF2B5EF4-FFF2-40B4-BE49-F238E27FC236}">
                <a16:creationId xmlns:a16="http://schemas.microsoft.com/office/drawing/2014/main" id="{9308F7EB-A87F-A113-DB5F-A8EDA0B79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83864-7566-4B34-8237-0409CCDB3ED9}"/>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63536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FC8890-F20A-87F9-FE6C-0C79175194ED}"/>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8F179B-685D-166B-3414-7354C157DDC3}"/>
              </a:ext>
            </a:extLst>
          </p:cNvPr>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44C51-633F-2958-7C93-1927CF819B09}"/>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5" name="Footer Placeholder 4">
            <a:extLst>
              <a:ext uri="{FF2B5EF4-FFF2-40B4-BE49-F238E27FC236}">
                <a16:creationId xmlns:a16="http://schemas.microsoft.com/office/drawing/2014/main" id="{74478A4C-EAB6-510F-8D12-226BA1F40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5F9C3-9A9B-E96E-9236-5CB963622200}"/>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155760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F27A-DAF0-A0CE-5A6C-9217EC948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65D59-AB29-6581-D278-97BE6A3DA0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75CEA-299C-48AD-8AC3-EB00FCE99D83}"/>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5" name="Footer Placeholder 4">
            <a:extLst>
              <a:ext uri="{FF2B5EF4-FFF2-40B4-BE49-F238E27FC236}">
                <a16:creationId xmlns:a16="http://schemas.microsoft.com/office/drawing/2014/main" id="{0827FB72-FC1D-3524-85B0-09416BBC4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54FEB-2CB5-C95A-C1E9-4E821D8DFED4}"/>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254309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6E89-463A-B928-38AE-05491CE8C112}"/>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626B2A00-9604-E997-9525-E3FA5F293805}"/>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B0BCD-1731-A65D-067A-1E66159FB6D1}"/>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5" name="Footer Placeholder 4">
            <a:extLst>
              <a:ext uri="{FF2B5EF4-FFF2-40B4-BE49-F238E27FC236}">
                <a16:creationId xmlns:a16="http://schemas.microsoft.com/office/drawing/2014/main" id="{4884D3CE-9D59-437F-A958-B02D04C6B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C4574-D7DD-60F1-7084-F92AC7E53071}"/>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345555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FF30-8843-7B9C-6B0E-C9F46BBB67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AE42C-D1D8-7124-9BB5-7D1B832CC8F7}"/>
              </a:ext>
            </a:extLst>
          </p:cNvPr>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3BE3AD-03DA-0A7E-FDDC-07193FF80C1F}"/>
              </a:ext>
            </a:extLst>
          </p:cNvPr>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B5CE8B-0B2D-0EDA-12E8-BE0B3C7DCFF3}"/>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6" name="Footer Placeholder 5">
            <a:extLst>
              <a:ext uri="{FF2B5EF4-FFF2-40B4-BE49-F238E27FC236}">
                <a16:creationId xmlns:a16="http://schemas.microsoft.com/office/drawing/2014/main" id="{7037CB61-8A93-162D-1F0A-037F1B27EE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23E53-895A-9B9D-BE20-36E1E9C04FF5}"/>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176552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63B2-0222-6614-B0BA-F65AABB14805}"/>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73CF4B-30C9-9572-9F49-9E8A2029603F}"/>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01DC-E4D7-3BAA-5DBF-FBE23445DC4A}"/>
              </a:ext>
            </a:extLst>
          </p:cNvPr>
          <p:cNvSpPr>
            <a:spLocks noGrp="1"/>
          </p:cNvSpPr>
          <p:nvPr>
            <p:ph sz="half" idx="2"/>
          </p:nvPr>
        </p:nvSpPr>
        <p:spPr>
          <a:xfrm>
            <a:off x="535365"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BC9365-4ECB-B7BB-D642-BEE439E1D945}"/>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00C7B647-7326-DA71-F270-3AC78A29DEF0}"/>
              </a:ext>
            </a:extLst>
          </p:cNvPr>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DDC9DE-0865-8A56-70E2-497310C7BEC0}"/>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8" name="Footer Placeholder 7">
            <a:extLst>
              <a:ext uri="{FF2B5EF4-FFF2-40B4-BE49-F238E27FC236}">
                <a16:creationId xmlns:a16="http://schemas.microsoft.com/office/drawing/2014/main" id="{6B99219D-1F18-FCD2-1159-77DF12783C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2D1C72-B77B-B8A6-FD68-9E26C37D9DCE}"/>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181058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B527-F364-DB1B-1604-595DD0487D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AEC0E-D773-3A26-4B62-87D9FCB050BA}"/>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4" name="Footer Placeholder 3">
            <a:extLst>
              <a:ext uri="{FF2B5EF4-FFF2-40B4-BE49-F238E27FC236}">
                <a16:creationId xmlns:a16="http://schemas.microsoft.com/office/drawing/2014/main" id="{594EB261-55C5-0C81-27C8-7EA253DE1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35D547-D3F3-0BA7-7C0F-B58677A397AC}"/>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3731785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173F-63E5-54C2-D78B-14ABFA96098E}"/>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3" name="Footer Placeholder 2">
            <a:extLst>
              <a:ext uri="{FF2B5EF4-FFF2-40B4-BE49-F238E27FC236}">
                <a16:creationId xmlns:a16="http://schemas.microsoft.com/office/drawing/2014/main" id="{B469CD6A-64D3-2050-7887-42F0465A1B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64DE63-9555-3D06-DF03-74D9A2C1C700}"/>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311266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0679-7BB3-5285-869C-A9BF2B426DB4}"/>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CC98AA5D-AE57-2ECB-FB0A-987D69530F06}"/>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D4EF63-8939-EF76-18AE-2CC6BB9374F6}"/>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4167CB71-EE1A-31F3-986E-D445C5A307AC}"/>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6" name="Footer Placeholder 5">
            <a:extLst>
              <a:ext uri="{FF2B5EF4-FFF2-40B4-BE49-F238E27FC236}">
                <a16:creationId xmlns:a16="http://schemas.microsoft.com/office/drawing/2014/main" id="{C39B5C9B-200E-BB72-1594-40433DC86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E6928-85DA-6C69-7134-326A758B6646}"/>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177399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36E0-0E5E-B7C3-767B-24AA576A51D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A85464D6-CC84-9A0C-5055-D6C412A31E56}"/>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en-US"/>
              <a:t>Click icon to add picture</a:t>
            </a:r>
          </a:p>
        </p:txBody>
      </p:sp>
      <p:sp>
        <p:nvSpPr>
          <p:cNvPr id="4" name="Text Placeholder 3">
            <a:extLst>
              <a:ext uri="{FF2B5EF4-FFF2-40B4-BE49-F238E27FC236}">
                <a16:creationId xmlns:a16="http://schemas.microsoft.com/office/drawing/2014/main" id="{7D1A75AC-E180-A6E6-8FC9-9310E934BE14}"/>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A072A682-A3FE-85F0-1D8F-69137C1B811B}"/>
              </a:ext>
            </a:extLst>
          </p:cNvPr>
          <p:cNvSpPr>
            <a:spLocks noGrp="1"/>
          </p:cNvSpPr>
          <p:nvPr>
            <p:ph type="dt" sz="half" idx="10"/>
          </p:nvPr>
        </p:nvSpPr>
        <p:spPr/>
        <p:txBody>
          <a:bodyPr/>
          <a:lstStyle/>
          <a:p>
            <a:fld id="{4BEE2899-F12D-F649-86CA-D91AFD167CA9}" type="datetimeFigureOut">
              <a:rPr lang="en-US" smtClean="0"/>
              <a:t>2/7/2024</a:t>
            </a:fld>
            <a:endParaRPr lang="en-US"/>
          </a:p>
        </p:txBody>
      </p:sp>
      <p:sp>
        <p:nvSpPr>
          <p:cNvPr id="6" name="Footer Placeholder 5">
            <a:extLst>
              <a:ext uri="{FF2B5EF4-FFF2-40B4-BE49-F238E27FC236}">
                <a16:creationId xmlns:a16="http://schemas.microsoft.com/office/drawing/2014/main" id="{F2B2823D-05B3-DD56-0410-3B673C59C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BE7AC-AF71-CAB0-36B8-2FE13426C862}"/>
              </a:ext>
            </a:extLst>
          </p:cNvPr>
          <p:cNvSpPr>
            <a:spLocks noGrp="1"/>
          </p:cNvSpPr>
          <p:nvPr>
            <p:ph type="sldNum" sz="quarter" idx="12"/>
          </p:nvPr>
        </p:nvSpPr>
        <p:spPr/>
        <p:txBody>
          <a:bodyPr/>
          <a:lstStyle/>
          <a:p>
            <a:fld id="{3C0EBEAB-AF42-2A48-90B2-B2715B2D22C6}" type="slidenum">
              <a:rPr lang="en-US" smtClean="0"/>
              <a:t>‹#›</a:t>
            </a:fld>
            <a:endParaRPr lang="en-US"/>
          </a:p>
        </p:txBody>
      </p:sp>
    </p:spTree>
    <p:extLst>
      <p:ext uri="{BB962C8B-B14F-4D97-AF65-F5344CB8AC3E}">
        <p14:creationId xmlns:p14="http://schemas.microsoft.com/office/powerpoint/2010/main" val="237486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29A8F-5B11-C591-D67A-43B35D1C2A76}"/>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1A5B3F-E5BD-D6E0-7079-86F5B2B3F563}"/>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74A7E-66B0-E7FB-4AC1-60F4C3E37A27}"/>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4BEE2899-F12D-F649-86CA-D91AFD167CA9}" type="datetimeFigureOut">
              <a:rPr lang="en-US" smtClean="0"/>
              <a:t>2/7/2024</a:t>
            </a:fld>
            <a:endParaRPr lang="en-US"/>
          </a:p>
        </p:txBody>
      </p:sp>
      <p:sp>
        <p:nvSpPr>
          <p:cNvPr id="5" name="Footer Placeholder 4">
            <a:extLst>
              <a:ext uri="{FF2B5EF4-FFF2-40B4-BE49-F238E27FC236}">
                <a16:creationId xmlns:a16="http://schemas.microsoft.com/office/drawing/2014/main" id="{382B024F-0CC8-5FC7-17EB-0D267F67C364}"/>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EFDE7D-B723-265C-D950-7B112140E2C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3C0EBEAB-AF42-2A48-90B2-B2715B2D22C6}" type="slidenum">
              <a:rPr lang="en-US" smtClean="0"/>
              <a:t>‹#›</a:t>
            </a:fld>
            <a:endParaRPr lang="en-US"/>
          </a:p>
        </p:txBody>
      </p:sp>
    </p:spTree>
    <p:extLst>
      <p:ext uri="{BB962C8B-B14F-4D97-AF65-F5344CB8AC3E}">
        <p14:creationId xmlns:p14="http://schemas.microsoft.com/office/powerpoint/2010/main" val="99356997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82930" rtl="0" eaLnBrk="1" latinLnBrk="0" hangingPunct="1">
        <a:lnSpc>
          <a:spcPct val="90000"/>
        </a:lnSpc>
        <a:spcBef>
          <a:spcPct val="0"/>
        </a:spcBef>
        <a:buNone/>
        <a:defRPr sz="2805"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17.pn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59495D-97F8-857C-67FB-6AF6F47F6926}"/>
              </a:ext>
            </a:extLst>
          </p:cNvPr>
          <p:cNvSpPr txBox="1"/>
          <p:nvPr/>
        </p:nvSpPr>
        <p:spPr>
          <a:xfrm>
            <a:off x="638940" y="2276710"/>
            <a:ext cx="6394461" cy="369332"/>
          </a:xfrm>
          <a:prstGeom prst="rect">
            <a:avLst/>
          </a:prstGeom>
          <a:noFill/>
        </p:spPr>
        <p:txBody>
          <a:bodyPr wrap="square" lIns="0" rIns="0" rtlCol="0">
            <a:spAutoFit/>
          </a:bodyPr>
          <a:lstStyle/>
          <a:p>
            <a:pPr fontAlgn="base">
              <a:spcBef>
                <a:spcPct val="0"/>
              </a:spcBef>
              <a:spcAft>
                <a:spcPts val="1200"/>
              </a:spcAft>
              <a:buClr>
                <a:srgbClr val="000000"/>
              </a:buClr>
              <a:buSzPts val="1200"/>
            </a:pPr>
            <a:r>
              <a:rPr lang="en-US" b="1" dirty="0">
                <a:solidFill>
                  <a:schemeClr val="accent1"/>
                </a:solidFill>
                <a:ea typeface="Lato"/>
                <a:cs typeface="Lato"/>
              </a:rPr>
              <a:t>Deeply Hidden Threats Lie in Wait.</a:t>
            </a:r>
          </a:p>
        </p:txBody>
      </p:sp>
      <p:sp>
        <p:nvSpPr>
          <p:cNvPr id="26" name="TextBox 25">
            <a:extLst>
              <a:ext uri="{FF2B5EF4-FFF2-40B4-BE49-F238E27FC236}">
                <a16:creationId xmlns:a16="http://schemas.microsoft.com/office/drawing/2014/main" id="{9AD5CA72-E30D-9B72-CB63-188F2C93DDC7}"/>
              </a:ext>
            </a:extLst>
          </p:cNvPr>
          <p:cNvSpPr txBox="1"/>
          <p:nvPr/>
        </p:nvSpPr>
        <p:spPr>
          <a:xfrm>
            <a:off x="623549" y="1231210"/>
            <a:ext cx="6509911" cy="954107"/>
          </a:xfrm>
          <a:prstGeom prst="rect">
            <a:avLst/>
          </a:prstGeom>
          <a:noFill/>
        </p:spPr>
        <p:txBody>
          <a:bodyPr wrap="square" lIns="0" rIns="0" rtlCol="0">
            <a:spAutoFit/>
          </a:bodyPr>
          <a:lstStyle/>
          <a:p>
            <a:pPr fontAlgn="base">
              <a:spcBef>
                <a:spcPct val="0"/>
              </a:spcBef>
              <a:spcAft>
                <a:spcPts val="1200"/>
              </a:spcAft>
              <a:buClr>
                <a:srgbClr val="000000"/>
              </a:buClr>
              <a:buSzPts val="1200"/>
            </a:pPr>
            <a:r>
              <a:rPr lang="en-US" sz="2800" b="1" dirty="0">
                <a:solidFill>
                  <a:schemeClr val="bg2"/>
                </a:solidFill>
                <a:ea typeface="Lato"/>
                <a:cs typeface="Lato"/>
              </a:rPr>
              <a:t>A Deep Evaluation of Attachments Delivered with Speed, Accuracy, and Privacy</a:t>
            </a:r>
          </a:p>
        </p:txBody>
      </p:sp>
      <p:sp>
        <p:nvSpPr>
          <p:cNvPr id="2" name="Google Shape;168;g118caad0cf1_0_0">
            <a:extLst>
              <a:ext uri="{FF2B5EF4-FFF2-40B4-BE49-F238E27FC236}">
                <a16:creationId xmlns:a16="http://schemas.microsoft.com/office/drawing/2014/main" id="{5EDA9353-64AA-98BA-DEF8-E2640AB83C43}"/>
              </a:ext>
            </a:extLst>
          </p:cNvPr>
          <p:cNvSpPr/>
          <p:nvPr/>
        </p:nvSpPr>
        <p:spPr>
          <a:xfrm>
            <a:off x="0" y="9414719"/>
            <a:ext cx="7772400" cy="472232"/>
          </a:xfrm>
          <a:prstGeom prst="roundRect">
            <a:avLst>
              <a:gd name="adj" fmla="val 0"/>
            </a:avLst>
          </a:prstGeom>
          <a:solidFill>
            <a:schemeClr val="bg2"/>
          </a:solidFill>
          <a:ln>
            <a:noFill/>
          </a:ln>
        </p:spPr>
        <p:txBody>
          <a:bodyPr spcFirstLastPara="1" wrap="square" lIns="92832" tIns="46403" rIns="92832" bIns="46403" anchor="ctr" anchorCtr="0">
            <a:noAutofit/>
          </a:bodyPr>
          <a:lstStyle/>
          <a:p>
            <a:pPr algn="ctr">
              <a:buClr>
                <a:schemeClr val="dk1"/>
              </a:buClr>
              <a:buSzPts val="1100"/>
            </a:pPr>
            <a:r>
              <a:rPr lang="en-US" sz="1400" b="1" dirty="0">
                <a:solidFill>
                  <a:schemeClr val="lt1"/>
                </a:solidFill>
                <a:ea typeface="Lato"/>
                <a:cs typeface="Lato"/>
                <a:sym typeface="Lato"/>
              </a:rPr>
              <a:t>Contact us to schedule a demo.</a:t>
            </a:r>
            <a:endParaRPr sz="1422" b="1" dirty="0">
              <a:solidFill>
                <a:schemeClr val="lt1"/>
              </a:solidFill>
              <a:ea typeface="Lato"/>
              <a:cs typeface="Lato"/>
              <a:sym typeface="Lato"/>
            </a:endParaRPr>
          </a:p>
        </p:txBody>
      </p:sp>
      <p:sp>
        <p:nvSpPr>
          <p:cNvPr id="7" name="TextBox 6">
            <a:extLst>
              <a:ext uri="{FF2B5EF4-FFF2-40B4-BE49-F238E27FC236}">
                <a16:creationId xmlns:a16="http://schemas.microsoft.com/office/drawing/2014/main" id="{FD9182A0-01BB-EA30-A259-ED86B85E1767}"/>
              </a:ext>
            </a:extLst>
          </p:cNvPr>
          <p:cNvSpPr txBox="1"/>
          <p:nvPr/>
        </p:nvSpPr>
        <p:spPr>
          <a:xfrm>
            <a:off x="638940" y="2689697"/>
            <a:ext cx="6592737" cy="646331"/>
          </a:xfrm>
          <a:prstGeom prst="rect">
            <a:avLst/>
          </a:prstGeom>
          <a:noFill/>
        </p:spPr>
        <p:txBody>
          <a:bodyPr wrap="square" lIns="0" rIns="0" rtlCol="0">
            <a:spAutoFit/>
          </a:bodyPr>
          <a:lstStyle/>
          <a:p>
            <a:r>
              <a:rPr lang="en-US" sz="1200" dirty="0">
                <a:solidFill>
                  <a:srgbClr val="4A4B4C"/>
                </a:solidFill>
              </a:rPr>
              <a:t>Unsolicited or suspicious attachments have become a breeding ground for cybercrime. In fact, 30% of new malware threats are delivered via Microsoft Office or PDF attachments, the results of which can be catastrophic. Advanced Attachment Analysis is the answer you’ve been waiting for.</a:t>
            </a:r>
            <a:endParaRPr lang="en-US" sz="1200" baseline="30000" dirty="0">
              <a:solidFill>
                <a:srgbClr val="4A4B4C"/>
              </a:solidFill>
            </a:endParaRPr>
          </a:p>
        </p:txBody>
      </p:sp>
      <p:sp>
        <p:nvSpPr>
          <p:cNvPr id="42" name="TextBox 41">
            <a:extLst>
              <a:ext uri="{FF2B5EF4-FFF2-40B4-BE49-F238E27FC236}">
                <a16:creationId xmlns:a16="http://schemas.microsoft.com/office/drawing/2014/main" id="{293C1BE6-487E-E01B-B68E-162C4420CA6B}"/>
              </a:ext>
            </a:extLst>
          </p:cNvPr>
          <p:cNvSpPr txBox="1"/>
          <p:nvPr/>
        </p:nvSpPr>
        <p:spPr>
          <a:xfrm>
            <a:off x="-8861" y="376890"/>
            <a:ext cx="4334117" cy="559562"/>
          </a:xfrm>
          <a:prstGeom prst="rect">
            <a:avLst/>
          </a:prstGeom>
          <a:solidFill>
            <a:schemeClr val="bg2"/>
          </a:solidFill>
        </p:spPr>
        <p:txBody>
          <a:bodyPr wrap="square" lIns="0" rIns="182880" anchor="ctr">
            <a:noAutofit/>
          </a:bodyPr>
          <a:lstStyle/>
          <a:p>
            <a:pPr marL="14288" algn="r"/>
            <a:r>
              <a:rPr lang="en-US" sz="1600" b="1" dirty="0">
                <a:latin typeface="Lato" panose="020F0502020204030203" pitchFamily="34" charset="0"/>
              </a:rPr>
              <a:t>ADVANCED ATTACHMENT ANALYSIS</a:t>
            </a:r>
            <a:endParaRPr lang="en-US" sz="1600" b="1" i="0" dirty="0">
              <a:effectLst/>
              <a:latin typeface="Lato" panose="020F0502020204030203" pitchFamily="34" charset="0"/>
            </a:endParaRPr>
          </a:p>
        </p:txBody>
      </p:sp>
      <p:sp>
        <p:nvSpPr>
          <p:cNvPr id="20" name="TextBox 19">
            <a:extLst>
              <a:ext uri="{FF2B5EF4-FFF2-40B4-BE49-F238E27FC236}">
                <a16:creationId xmlns:a16="http://schemas.microsoft.com/office/drawing/2014/main" id="{C703B6F7-A74A-C4B7-073F-E0C7DA86E212}"/>
              </a:ext>
            </a:extLst>
          </p:cNvPr>
          <p:cNvSpPr txBox="1"/>
          <p:nvPr/>
        </p:nvSpPr>
        <p:spPr>
          <a:xfrm>
            <a:off x="5237088" y="6256479"/>
            <a:ext cx="2259436" cy="2731966"/>
          </a:xfrm>
          <a:prstGeom prst="rect">
            <a:avLst/>
          </a:prstGeom>
          <a:solidFill>
            <a:schemeClr val="tx1">
              <a:lumMod val="85000"/>
            </a:schemeClr>
          </a:solidFill>
        </p:spPr>
        <p:txBody>
          <a:bodyPr wrap="square" lIns="182880" tIns="182880" rIns="182880" bIns="182880" rtlCol="0">
            <a:spAutoFit/>
          </a:bodyPr>
          <a:lstStyle/>
          <a:p>
            <a:pPr marL="0" marR="0" algn="ctr">
              <a:lnSpc>
                <a:spcPct val="107000"/>
              </a:lnSpc>
              <a:spcBef>
                <a:spcPts val="0"/>
              </a:spcBef>
              <a:spcAft>
                <a:spcPts val="0"/>
              </a:spcAft>
            </a:pPr>
            <a:r>
              <a:rPr lang="en-US"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Advanced Attachment Analysis Highlights</a:t>
            </a:r>
            <a:endParaRPr lang="en-US" sz="1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Detects malware and other malicious exploits hidden in files</a:t>
            </a: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Deep analysis in less than a second</a:t>
            </a: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Confidence rate of 99.7%</a:t>
            </a:r>
          </a:p>
          <a:p>
            <a:pPr marL="171450" marR="0" lvl="0" indent="-171450">
              <a:lnSpc>
                <a:spcPct val="107000"/>
              </a:lnSpc>
              <a:spcBef>
                <a:spcPts val="0"/>
              </a:spcBef>
              <a:spcAft>
                <a:spcPts val="0"/>
              </a:spcAft>
              <a:buFont typeface="Arial" panose="020B0604020202020204" pitchFamily="34" charset="0"/>
              <a:buChar char="•"/>
            </a:pPr>
            <a:r>
              <a:rPr lang="en-US" sz="1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Zero-day attacks detected</a:t>
            </a:r>
          </a:p>
          <a:p>
            <a:pPr marL="171450" marR="0" lvl="0" indent="-171450">
              <a:lnSpc>
                <a:spcPct val="107000"/>
              </a:lnSpc>
              <a:spcBef>
                <a:spcPts val="0"/>
              </a:spcBef>
              <a:spcAft>
                <a:spcPts val="800"/>
              </a:spcAft>
              <a:buFont typeface="Arial" panose="020B0604020202020204" pitchFamily="34" charset="0"/>
              <a:buChar char="•"/>
            </a:pPr>
            <a:r>
              <a:rPr lang="en-US" sz="1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Analysis data is kept private and secure</a:t>
            </a:r>
            <a:endParaRPr lang="en-US" sz="1200" dirty="0">
              <a:solidFill>
                <a:schemeClr val="accent5"/>
              </a:solidFill>
            </a:endParaRPr>
          </a:p>
        </p:txBody>
      </p:sp>
      <p:sp>
        <p:nvSpPr>
          <p:cNvPr id="3" name="TextBox 2">
            <a:extLst>
              <a:ext uri="{FF2B5EF4-FFF2-40B4-BE49-F238E27FC236}">
                <a16:creationId xmlns:a16="http://schemas.microsoft.com/office/drawing/2014/main" id="{105E4A41-B094-D0A1-2717-6882E64AB170}"/>
              </a:ext>
            </a:extLst>
          </p:cNvPr>
          <p:cNvSpPr txBox="1"/>
          <p:nvPr/>
        </p:nvSpPr>
        <p:spPr>
          <a:xfrm>
            <a:off x="620093" y="6255587"/>
            <a:ext cx="4616995" cy="369332"/>
          </a:xfrm>
          <a:prstGeom prst="rect">
            <a:avLst/>
          </a:prstGeom>
          <a:noFill/>
        </p:spPr>
        <p:txBody>
          <a:bodyPr wrap="square" lIns="0" rIns="0" rtlCol="0">
            <a:spAutoFit/>
          </a:bodyPr>
          <a:lstStyle/>
          <a:p>
            <a:pPr fontAlgn="base">
              <a:spcBef>
                <a:spcPct val="0"/>
              </a:spcBef>
              <a:spcAft>
                <a:spcPts val="1200"/>
              </a:spcAft>
              <a:buClr>
                <a:srgbClr val="000000"/>
              </a:buClr>
              <a:buSzPts val="1200"/>
            </a:pPr>
            <a:r>
              <a:rPr lang="en-US" b="1" dirty="0">
                <a:solidFill>
                  <a:schemeClr val="accent1"/>
                </a:solidFill>
                <a:ea typeface="Lato"/>
                <a:cs typeface="Lato"/>
              </a:rPr>
              <a:t>Cutting-Edge Technology Delivers Confidence</a:t>
            </a:r>
          </a:p>
        </p:txBody>
      </p:sp>
      <p:sp>
        <p:nvSpPr>
          <p:cNvPr id="4" name="TextBox 3">
            <a:extLst>
              <a:ext uri="{FF2B5EF4-FFF2-40B4-BE49-F238E27FC236}">
                <a16:creationId xmlns:a16="http://schemas.microsoft.com/office/drawing/2014/main" id="{3DF1EAC6-B179-7CFB-163E-AFB82624E0CA}"/>
              </a:ext>
            </a:extLst>
          </p:cNvPr>
          <p:cNvSpPr txBox="1"/>
          <p:nvPr/>
        </p:nvSpPr>
        <p:spPr>
          <a:xfrm>
            <a:off x="668188" y="6676733"/>
            <a:ext cx="4158560" cy="1938992"/>
          </a:xfrm>
          <a:prstGeom prst="rect">
            <a:avLst/>
          </a:prstGeom>
          <a:noFill/>
        </p:spPr>
        <p:txBody>
          <a:bodyPr wrap="square" lIns="0" rIns="0" rtlCol="0">
            <a:spAutoFit/>
          </a:bodyPr>
          <a:lstStyle/>
          <a:p>
            <a:r>
              <a:rPr lang="en-US" sz="1200" dirty="0">
                <a:solidFill>
                  <a:srgbClr val="4A4B4C"/>
                </a:solidFill>
              </a:rPr>
              <a:t>This problem has existed for decades, and, as threat actors continually become more advanced, standard scanning technologies cannot block them all. INKY’s advanced solution detects malware and exploits embedded deep within files. By looking at the behavior of software components rather than their signatures, Advanced Attachment Analysis protects against exploits — including zero-day threats — rather than known payloads. With this unique approach, organizations can confidently rely on the INKY Email Assistant to warn users about malicious attachments before threat actors win.</a:t>
            </a:r>
            <a:endParaRPr lang="en-US" sz="1200" baseline="30000" dirty="0">
              <a:solidFill>
                <a:srgbClr val="4A4B4C"/>
              </a:solidFill>
            </a:endParaRPr>
          </a:p>
        </p:txBody>
      </p:sp>
      <p:sp>
        <p:nvSpPr>
          <p:cNvPr id="5" name="Rounded Rectangle 4">
            <a:extLst>
              <a:ext uri="{FF2B5EF4-FFF2-40B4-BE49-F238E27FC236}">
                <a16:creationId xmlns:a16="http://schemas.microsoft.com/office/drawing/2014/main" id="{EBF56FCF-325D-2607-22E1-B8F49466EA90}"/>
              </a:ext>
            </a:extLst>
          </p:cNvPr>
          <p:cNvSpPr/>
          <p:nvPr/>
        </p:nvSpPr>
        <p:spPr>
          <a:xfrm>
            <a:off x="2864787" y="3503910"/>
            <a:ext cx="2006297" cy="1266825"/>
          </a:xfrm>
          <a:prstGeom prst="roundRect">
            <a:avLst>
              <a:gd name="adj" fmla="val 6824"/>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4C0BBEA-F012-E915-3B0E-9B4413C46729}"/>
              </a:ext>
            </a:extLst>
          </p:cNvPr>
          <p:cNvSpPr/>
          <p:nvPr/>
        </p:nvSpPr>
        <p:spPr>
          <a:xfrm>
            <a:off x="5129241" y="3501538"/>
            <a:ext cx="2006297" cy="1266825"/>
          </a:xfrm>
          <a:prstGeom prst="roundRect">
            <a:avLst>
              <a:gd name="adj" fmla="val 6824"/>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F82E65C5-302B-AFC5-7257-14DA59CB036F}"/>
              </a:ext>
            </a:extLst>
          </p:cNvPr>
          <p:cNvSpPr/>
          <p:nvPr/>
        </p:nvSpPr>
        <p:spPr>
          <a:xfrm>
            <a:off x="636862" y="3511266"/>
            <a:ext cx="2006297" cy="1266825"/>
          </a:xfrm>
          <a:prstGeom prst="roundRect">
            <a:avLst>
              <a:gd name="adj" fmla="val 6824"/>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65618CA-7241-9993-6E72-BCB3A83B7A1B}"/>
              </a:ext>
            </a:extLst>
          </p:cNvPr>
          <p:cNvSpPr txBox="1"/>
          <p:nvPr/>
        </p:nvSpPr>
        <p:spPr>
          <a:xfrm>
            <a:off x="884971" y="3939566"/>
            <a:ext cx="1630494" cy="723275"/>
          </a:xfrm>
          <a:prstGeom prst="rect">
            <a:avLst/>
          </a:prstGeom>
          <a:noFill/>
        </p:spPr>
        <p:txBody>
          <a:bodyPr wrap="square">
            <a:spAutoFit/>
          </a:bodyPr>
          <a:lstStyle/>
          <a:p>
            <a:pPr algn="ctr">
              <a:spcBef>
                <a:spcPts val="600"/>
              </a:spcBef>
            </a:pPr>
            <a:r>
              <a:rPr lang="en-US" sz="1000" dirty="0">
                <a:solidFill>
                  <a:srgbClr val="4A4B4C"/>
                </a:solidFill>
                <a:effectLst/>
                <a:ea typeface="Calibri" panose="020F0502020204030204" pitchFamily="34" charset="0"/>
              </a:rPr>
              <a:t>of malware is received via email.</a:t>
            </a:r>
          </a:p>
          <a:p>
            <a:pPr algn="ctr">
              <a:spcBef>
                <a:spcPts val="600"/>
              </a:spcBef>
            </a:pPr>
            <a:r>
              <a:rPr lang="en-US" sz="800" i="1" dirty="0">
                <a:solidFill>
                  <a:srgbClr val="4A4B4C"/>
                </a:solidFill>
              </a:rPr>
              <a:t> Verizon’s 2022 Data Breach Investigations Report</a:t>
            </a:r>
          </a:p>
        </p:txBody>
      </p:sp>
      <p:sp>
        <p:nvSpPr>
          <p:cNvPr id="16" name="TextBox 15">
            <a:extLst>
              <a:ext uri="{FF2B5EF4-FFF2-40B4-BE49-F238E27FC236}">
                <a16:creationId xmlns:a16="http://schemas.microsoft.com/office/drawing/2014/main" id="{CF682892-925D-31D4-6D4D-4FD505E7EA6D}"/>
              </a:ext>
            </a:extLst>
          </p:cNvPr>
          <p:cNvSpPr txBox="1"/>
          <p:nvPr/>
        </p:nvSpPr>
        <p:spPr>
          <a:xfrm>
            <a:off x="986184" y="3681875"/>
            <a:ext cx="1345373" cy="365934"/>
          </a:xfrm>
          <a:prstGeom prst="rect">
            <a:avLst/>
          </a:prstGeom>
          <a:noFill/>
        </p:spPr>
        <p:txBody>
          <a:bodyPr wrap="square" rtlCol="0" anchor="b">
            <a:spAutoFit/>
          </a:bodyPr>
          <a:lstStyle/>
          <a:p>
            <a:pPr algn="ctr">
              <a:lnSpc>
                <a:spcPts val="2000"/>
              </a:lnSpc>
            </a:pPr>
            <a:r>
              <a:rPr lang="en-US" sz="2400" b="1" dirty="0">
                <a:solidFill>
                  <a:schemeClr val="bg2"/>
                </a:solidFill>
              </a:rPr>
              <a:t>75%</a:t>
            </a:r>
          </a:p>
        </p:txBody>
      </p:sp>
      <p:sp>
        <p:nvSpPr>
          <p:cNvPr id="17" name="TextBox 16">
            <a:extLst>
              <a:ext uri="{FF2B5EF4-FFF2-40B4-BE49-F238E27FC236}">
                <a16:creationId xmlns:a16="http://schemas.microsoft.com/office/drawing/2014/main" id="{A321404A-CF91-D279-0B75-F75216A5DF4D}"/>
              </a:ext>
            </a:extLst>
          </p:cNvPr>
          <p:cNvSpPr txBox="1"/>
          <p:nvPr/>
        </p:nvSpPr>
        <p:spPr>
          <a:xfrm>
            <a:off x="5302876" y="3982195"/>
            <a:ext cx="1666397" cy="600164"/>
          </a:xfrm>
          <a:prstGeom prst="rect">
            <a:avLst/>
          </a:prstGeom>
          <a:noFill/>
        </p:spPr>
        <p:txBody>
          <a:bodyPr wrap="square">
            <a:spAutoFit/>
          </a:bodyPr>
          <a:lstStyle/>
          <a:p>
            <a:pPr algn="ctr">
              <a:spcBef>
                <a:spcPts val="600"/>
              </a:spcBef>
            </a:pPr>
            <a:r>
              <a:rPr lang="en-US" sz="1000" dirty="0">
                <a:solidFill>
                  <a:srgbClr val="4A4B4C"/>
                </a:solidFill>
                <a:effectLst/>
                <a:ea typeface="Calibri" panose="020F0502020204030204" pitchFamily="34" charset="0"/>
              </a:rPr>
              <a:t>of malware breaches result in ransomware attacks.</a:t>
            </a:r>
          </a:p>
          <a:p>
            <a:pPr algn="ctr">
              <a:spcBef>
                <a:spcPts val="600"/>
              </a:spcBef>
            </a:pPr>
            <a:r>
              <a:rPr lang="en-US" sz="800" i="1" dirty="0">
                <a:solidFill>
                  <a:srgbClr val="4A4B4C"/>
                </a:solidFill>
              </a:rPr>
              <a:t>ic3.gov</a:t>
            </a:r>
          </a:p>
        </p:txBody>
      </p:sp>
      <p:sp>
        <p:nvSpPr>
          <p:cNvPr id="18" name="TextBox 17">
            <a:extLst>
              <a:ext uri="{FF2B5EF4-FFF2-40B4-BE49-F238E27FC236}">
                <a16:creationId xmlns:a16="http://schemas.microsoft.com/office/drawing/2014/main" id="{20DD0211-E658-F789-AFC7-49088644FC60}"/>
              </a:ext>
            </a:extLst>
          </p:cNvPr>
          <p:cNvSpPr txBox="1"/>
          <p:nvPr/>
        </p:nvSpPr>
        <p:spPr>
          <a:xfrm>
            <a:off x="3156979" y="3970392"/>
            <a:ext cx="1373558" cy="738664"/>
          </a:xfrm>
          <a:prstGeom prst="rect">
            <a:avLst/>
          </a:prstGeom>
          <a:noFill/>
        </p:spPr>
        <p:txBody>
          <a:bodyPr wrap="square">
            <a:spAutoFit/>
          </a:bodyPr>
          <a:lstStyle/>
          <a:p>
            <a:pPr algn="ctr">
              <a:spcBef>
                <a:spcPts val="600"/>
              </a:spcBef>
            </a:pPr>
            <a:r>
              <a:rPr lang="en-US" sz="1000" dirty="0">
                <a:solidFill>
                  <a:srgbClr val="4A4B4C"/>
                </a:solidFill>
                <a:effectLst/>
                <a:ea typeface="Calibri" panose="020F0502020204030204" pitchFamily="34" charset="0"/>
              </a:rPr>
              <a:t>is the cost of malware attacks on US companies in 2021.</a:t>
            </a:r>
          </a:p>
          <a:p>
            <a:pPr algn="ctr">
              <a:spcBef>
                <a:spcPts val="600"/>
              </a:spcBef>
            </a:pPr>
            <a:r>
              <a:rPr lang="en-US" sz="700" i="1" dirty="0" err="1">
                <a:solidFill>
                  <a:srgbClr val="4A4B4C"/>
                </a:solidFill>
              </a:rPr>
              <a:t>comparitech.com</a:t>
            </a:r>
            <a:endParaRPr lang="en-US" sz="700" i="1" dirty="0">
              <a:solidFill>
                <a:srgbClr val="4A4B4C"/>
              </a:solidFill>
            </a:endParaRPr>
          </a:p>
        </p:txBody>
      </p:sp>
      <p:sp>
        <p:nvSpPr>
          <p:cNvPr id="19" name="TextBox 18">
            <a:extLst>
              <a:ext uri="{FF2B5EF4-FFF2-40B4-BE49-F238E27FC236}">
                <a16:creationId xmlns:a16="http://schemas.microsoft.com/office/drawing/2014/main" id="{E633679F-C472-6736-79FD-0C59B310CF23}"/>
              </a:ext>
            </a:extLst>
          </p:cNvPr>
          <p:cNvSpPr txBox="1"/>
          <p:nvPr/>
        </p:nvSpPr>
        <p:spPr>
          <a:xfrm>
            <a:off x="5428343" y="3681875"/>
            <a:ext cx="1357873" cy="365934"/>
          </a:xfrm>
          <a:prstGeom prst="rect">
            <a:avLst/>
          </a:prstGeom>
          <a:noFill/>
        </p:spPr>
        <p:txBody>
          <a:bodyPr wrap="square" rtlCol="0" anchor="b">
            <a:spAutoFit/>
          </a:bodyPr>
          <a:lstStyle>
            <a:defPPr>
              <a:defRPr lang="en-US"/>
            </a:defPPr>
            <a:lvl1pPr algn="ctr">
              <a:lnSpc>
                <a:spcPts val="2000"/>
              </a:lnSpc>
              <a:defRPr sz="2000" b="1">
                <a:solidFill>
                  <a:schemeClr val="accent5"/>
                </a:solidFill>
              </a:defRPr>
            </a:lvl1pPr>
          </a:lstStyle>
          <a:p>
            <a:r>
              <a:rPr lang="en-US" sz="2400" dirty="0">
                <a:solidFill>
                  <a:schemeClr val="bg2"/>
                </a:solidFill>
              </a:rPr>
              <a:t>70%</a:t>
            </a:r>
          </a:p>
        </p:txBody>
      </p:sp>
      <p:sp>
        <p:nvSpPr>
          <p:cNvPr id="21" name="TextBox 20">
            <a:extLst>
              <a:ext uri="{FF2B5EF4-FFF2-40B4-BE49-F238E27FC236}">
                <a16:creationId xmlns:a16="http://schemas.microsoft.com/office/drawing/2014/main" id="{B9662AC5-91CA-0231-80FA-1766FA881A48}"/>
              </a:ext>
            </a:extLst>
          </p:cNvPr>
          <p:cNvSpPr txBox="1"/>
          <p:nvPr/>
        </p:nvSpPr>
        <p:spPr>
          <a:xfrm>
            <a:off x="2945652" y="3697890"/>
            <a:ext cx="1881096" cy="365934"/>
          </a:xfrm>
          <a:prstGeom prst="rect">
            <a:avLst/>
          </a:prstGeom>
          <a:noFill/>
        </p:spPr>
        <p:txBody>
          <a:bodyPr wrap="square" rtlCol="0" anchor="b">
            <a:spAutoFit/>
          </a:bodyPr>
          <a:lstStyle>
            <a:defPPr>
              <a:defRPr lang="en-US"/>
            </a:defPPr>
            <a:lvl1pPr algn="ctr">
              <a:lnSpc>
                <a:spcPts val="2000"/>
              </a:lnSpc>
              <a:defRPr sz="2000" b="1">
                <a:solidFill>
                  <a:schemeClr val="accent5"/>
                </a:solidFill>
              </a:defRPr>
            </a:lvl1pPr>
          </a:lstStyle>
          <a:p>
            <a:r>
              <a:rPr lang="en-US" sz="2400" dirty="0">
                <a:solidFill>
                  <a:schemeClr val="bg2"/>
                </a:solidFill>
              </a:rPr>
              <a:t>$5.6 million</a:t>
            </a:r>
          </a:p>
        </p:txBody>
      </p:sp>
      <p:sp>
        <p:nvSpPr>
          <p:cNvPr id="23" name="Freeform 22">
            <a:extLst>
              <a:ext uri="{FF2B5EF4-FFF2-40B4-BE49-F238E27FC236}">
                <a16:creationId xmlns:a16="http://schemas.microsoft.com/office/drawing/2014/main" id="{B08A8242-6634-D929-02EF-911BC287EF8C}"/>
              </a:ext>
            </a:extLst>
          </p:cNvPr>
          <p:cNvSpPr/>
          <p:nvPr/>
        </p:nvSpPr>
        <p:spPr>
          <a:xfrm>
            <a:off x="3708901" y="5240093"/>
            <a:ext cx="3064713" cy="389758"/>
          </a:xfrm>
          <a:custGeom>
            <a:avLst/>
            <a:gdLst>
              <a:gd name="connsiteX0" fmla="*/ 0 w 3295961"/>
              <a:gd name="connsiteY0" fmla="*/ 276492 h 403859"/>
              <a:gd name="connsiteX1" fmla="*/ 441434 w 3295961"/>
              <a:gd name="connsiteY1" fmla="*/ 55775 h 403859"/>
              <a:gd name="connsiteX2" fmla="*/ 504496 w 3295961"/>
              <a:gd name="connsiteY2" fmla="*/ 40009 h 403859"/>
              <a:gd name="connsiteX3" fmla="*/ 1229710 w 3295961"/>
              <a:gd name="connsiteY3" fmla="*/ 24244 h 403859"/>
              <a:gd name="connsiteX4" fmla="*/ 1749972 w 3295961"/>
              <a:gd name="connsiteY4" fmla="*/ 402616 h 403859"/>
              <a:gd name="connsiteX5" fmla="*/ 2286000 w 3295961"/>
              <a:gd name="connsiteY5" fmla="*/ 150368 h 403859"/>
              <a:gd name="connsiteX6" fmla="*/ 3216165 w 3295961"/>
              <a:gd name="connsiteY6" fmla="*/ 276492 h 403859"/>
              <a:gd name="connsiteX7" fmla="*/ 3184634 w 3295961"/>
              <a:gd name="connsiteY7" fmla="*/ 308023 h 4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5961" h="403859">
                <a:moveTo>
                  <a:pt x="0" y="276492"/>
                </a:moveTo>
                <a:lnTo>
                  <a:pt x="441434" y="55775"/>
                </a:lnTo>
                <a:cubicBezTo>
                  <a:pt x="525517" y="16361"/>
                  <a:pt x="373117" y="45264"/>
                  <a:pt x="504496" y="40009"/>
                </a:cubicBezTo>
                <a:cubicBezTo>
                  <a:pt x="635875" y="34754"/>
                  <a:pt x="1022131" y="-36191"/>
                  <a:pt x="1229710" y="24244"/>
                </a:cubicBezTo>
                <a:cubicBezTo>
                  <a:pt x="1437289" y="84678"/>
                  <a:pt x="1573924" y="381595"/>
                  <a:pt x="1749972" y="402616"/>
                </a:cubicBezTo>
                <a:cubicBezTo>
                  <a:pt x="1926020" y="423637"/>
                  <a:pt x="2041635" y="171389"/>
                  <a:pt x="2286000" y="150368"/>
                </a:cubicBezTo>
                <a:cubicBezTo>
                  <a:pt x="2530366" y="129347"/>
                  <a:pt x="3066393" y="250216"/>
                  <a:pt x="3216165" y="276492"/>
                </a:cubicBezTo>
                <a:cubicBezTo>
                  <a:pt x="3365937" y="302768"/>
                  <a:pt x="3275285" y="305395"/>
                  <a:pt x="3184634" y="308023"/>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D1BE5BD-6D5F-C792-1565-969F31BFDB8B}"/>
              </a:ext>
            </a:extLst>
          </p:cNvPr>
          <p:cNvSpPr/>
          <p:nvPr/>
        </p:nvSpPr>
        <p:spPr>
          <a:xfrm>
            <a:off x="3802910" y="5080822"/>
            <a:ext cx="399000" cy="4141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9DBF6DD-360F-41EC-0300-AA9BCA0A799F}"/>
              </a:ext>
            </a:extLst>
          </p:cNvPr>
          <p:cNvSpPr/>
          <p:nvPr/>
        </p:nvSpPr>
        <p:spPr>
          <a:xfrm>
            <a:off x="4492200" y="5012500"/>
            <a:ext cx="399000" cy="4141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2492148-DF8B-A264-75C1-D917095A85B5}"/>
              </a:ext>
            </a:extLst>
          </p:cNvPr>
          <p:cNvSpPr/>
          <p:nvPr/>
        </p:nvSpPr>
        <p:spPr>
          <a:xfrm>
            <a:off x="5005797" y="5386404"/>
            <a:ext cx="399000" cy="4141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E249806-8A43-00C0-BFAF-96DAD3923024}"/>
              </a:ext>
            </a:extLst>
          </p:cNvPr>
          <p:cNvSpPr/>
          <p:nvPr/>
        </p:nvSpPr>
        <p:spPr>
          <a:xfrm>
            <a:off x="5662734" y="5177587"/>
            <a:ext cx="399000" cy="4141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E75E051-962F-5A18-9E53-241B7E94B5E6}"/>
              </a:ext>
            </a:extLst>
          </p:cNvPr>
          <p:cNvSpPr/>
          <p:nvPr/>
        </p:nvSpPr>
        <p:spPr>
          <a:xfrm>
            <a:off x="6476972" y="5300269"/>
            <a:ext cx="399000" cy="4141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Laptop outline">
            <a:extLst>
              <a:ext uri="{FF2B5EF4-FFF2-40B4-BE49-F238E27FC236}">
                <a16:creationId xmlns:a16="http://schemas.microsoft.com/office/drawing/2014/main" id="{3E74FF8F-1878-2C48-3412-701B09EDA6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18340" y="5199792"/>
            <a:ext cx="620126" cy="620126"/>
          </a:xfrm>
          <a:prstGeom prst="rect">
            <a:avLst/>
          </a:prstGeom>
        </p:spPr>
      </p:pic>
      <p:sp>
        <p:nvSpPr>
          <p:cNvPr id="31" name="TextBox 30">
            <a:extLst>
              <a:ext uri="{FF2B5EF4-FFF2-40B4-BE49-F238E27FC236}">
                <a16:creationId xmlns:a16="http://schemas.microsoft.com/office/drawing/2014/main" id="{9055E323-70D0-34F1-9815-C2F8B009EDED}"/>
              </a:ext>
            </a:extLst>
          </p:cNvPr>
          <p:cNvSpPr txBox="1"/>
          <p:nvPr/>
        </p:nvSpPr>
        <p:spPr>
          <a:xfrm>
            <a:off x="1083797" y="5111806"/>
            <a:ext cx="2103593" cy="646331"/>
          </a:xfrm>
          <a:prstGeom prst="rect">
            <a:avLst/>
          </a:prstGeom>
          <a:noFill/>
        </p:spPr>
        <p:txBody>
          <a:bodyPr wrap="square" lIns="0" rIns="0" rtlCol="0">
            <a:spAutoFit/>
          </a:bodyPr>
          <a:lstStyle/>
          <a:p>
            <a:pPr algn="r" fontAlgn="base">
              <a:spcBef>
                <a:spcPct val="0"/>
              </a:spcBef>
              <a:spcAft>
                <a:spcPts val="1200"/>
              </a:spcAft>
              <a:buClr>
                <a:srgbClr val="000000"/>
              </a:buClr>
              <a:buSzPts val="1200"/>
            </a:pPr>
            <a:r>
              <a:rPr lang="en-US" sz="1200" dirty="0">
                <a:solidFill>
                  <a:srgbClr val="4A4B4C"/>
                </a:solidFill>
                <a:ea typeface="Lato"/>
                <a:cs typeface="Lato"/>
              </a:rPr>
              <a:t>The single click of one phishing email can set a devastating chain of events into motion.</a:t>
            </a:r>
          </a:p>
        </p:txBody>
      </p:sp>
      <p:pic>
        <p:nvPicPr>
          <p:cNvPr id="32" name="Graphic 31" descr="Envelope outline">
            <a:extLst>
              <a:ext uri="{FF2B5EF4-FFF2-40B4-BE49-F238E27FC236}">
                <a16:creationId xmlns:a16="http://schemas.microsoft.com/office/drawing/2014/main" id="{6F3FF42B-DBBB-1717-EAA7-72014AC7F4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46659">
            <a:off x="3766776" y="5071524"/>
            <a:ext cx="461804" cy="461804"/>
          </a:xfrm>
          <a:prstGeom prst="rect">
            <a:avLst/>
          </a:prstGeom>
        </p:spPr>
      </p:pic>
      <p:sp>
        <p:nvSpPr>
          <p:cNvPr id="33" name="Oval 32">
            <a:extLst>
              <a:ext uri="{FF2B5EF4-FFF2-40B4-BE49-F238E27FC236}">
                <a16:creationId xmlns:a16="http://schemas.microsoft.com/office/drawing/2014/main" id="{FAF11FA1-E2D6-BA00-8A6B-78B7AA3C4579}"/>
              </a:ext>
            </a:extLst>
          </p:cNvPr>
          <p:cNvSpPr/>
          <p:nvPr/>
        </p:nvSpPr>
        <p:spPr>
          <a:xfrm>
            <a:off x="3288352" y="5386501"/>
            <a:ext cx="399000" cy="4141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Email outline">
            <a:extLst>
              <a:ext uri="{FF2B5EF4-FFF2-40B4-BE49-F238E27FC236}">
                <a16:creationId xmlns:a16="http://schemas.microsoft.com/office/drawing/2014/main" id="{CD8A6626-417F-B2B9-78C0-97DD120AE4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6291">
            <a:off x="4476880" y="4981651"/>
            <a:ext cx="461805" cy="461805"/>
          </a:xfrm>
          <a:prstGeom prst="rect">
            <a:avLst/>
          </a:prstGeom>
        </p:spPr>
      </p:pic>
      <p:pic>
        <p:nvPicPr>
          <p:cNvPr id="35" name="Graphic 34" descr="Send outline">
            <a:extLst>
              <a:ext uri="{FF2B5EF4-FFF2-40B4-BE49-F238E27FC236}">
                <a16:creationId xmlns:a16="http://schemas.microsoft.com/office/drawing/2014/main" id="{1BBC56B2-6B21-C289-CA81-E7474710D6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98007" y="5414517"/>
            <a:ext cx="433427" cy="433427"/>
          </a:xfrm>
          <a:prstGeom prst="rect">
            <a:avLst/>
          </a:prstGeom>
        </p:spPr>
      </p:pic>
      <p:pic>
        <p:nvPicPr>
          <p:cNvPr id="36" name="Graphic 35" descr="Envelope outline">
            <a:extLst>
              <a:ext uri="{FF2B5EF4-FFF2-40B4-BE49-F238E27FC236}">
                <a16:creationId xmlns:a16="http://schemas.microsoft.com/office/drawing/2014/main" id="{5341485C-48E4-206A-5A0A-ED3AE236A2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36203">
            <a:off x="5646152" y="5196678"/>
            <a:ext cx="433427" cy="433427"/>
          </a:xfrm>
          <a:prstGeom prst="rect">
            <a:avLst/>
          </a:prstGeom>
        </p:spPr>
      </p:pic>
      <p:pic>
        <p:nvPicPr>
          <p:cNvPr id="37" name="Graphic 36" descr="Envelope outline">
            <a:extLst>
              <a:ext uri="{FF2B5EF4-FFF2-40B4-BE49-F238E27FC236}">
                <a16:creationId xmlns:a16="http://schemas.microsoft.com/office/drawing/2014/main" id="{6E2E1FE7-31FD-3D5E-F717-9AF237FA8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078916">
            <a:off x="4979398" y="5412802"/>
            <a:ext cx="433427" cy="433427"/>
          </a:xfrm>
          <a:prstGeom prst="rect">
            <a:avLst/>
          </a:prstGeom>
        </p:spPr>
      </p:pic>
      <p:pic>
        <p:nvPicPr>
          <p:cNvPr id="38" name="Graphic 37" descr="Cursor with solid fill">
            <a:extLst>
              <a:ext uri="{FF2B5EF4-FFF2-40B4-BE49-F238E27FC236}">
                <a16:creationId xmlns:a16="http://schemas.microsoft.com/office/drawing/2014/main" id="{5FDDD1C4-DC60-7695-3B16-8D3F8A791D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04833" y="5287348"/>
            <a:ext cx="358534" cy="358534"/>
          </a:xfrm>
          <a:prstGeom prst="rect">
            <a:avLst/>
          </a:prstGeom>
        </p:spPr>
      </p:pic>
      <p:pic>
        <p:nvPicPr>
          <p:cNvPr id="39" name="Graphic 38" descr="Bug with solid fill">
            <a:extLst>
              <a:ext uri="{FF2B5EF4-FFF2-40B4-BE49-F238E27FC236}">
                <a16:creationId xmlns:a16="http://schemas.microsoft.com/office/drawing/2014/main" id="{C51F395E-4EFE-C8A0-2E9A-9791B12071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4166856">
            <a:off x="5742354" y="5118799"/>
            <a:ext cx="315184" cy="315184"/>
          </a:xfrm>
          <a:prstGeom prst="rect">
            <a:avLst/>
          </a:prstGeom>
        </p:spPr>
      </p:pic>
      <p:pic>
        <p:nvPicPr>
          <p:cNvPr id="41" name="Graphic 40" descr="Paperclip with solid fill">
            <a:extLst>
              <a:ext uri="{FF2B5EF4-FFF2-40B4-BE49-F238E27FC236}">
                <a16:creationId xmlns:a16="http://schemas.microsoft.com/office/drawing/2014/main" id="{BFA1CF4D-1C3D-83A5-A3B4-D512F75E82C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8829993">
            <a:off x="4964013" y="5303909"/>
            <a:ext cx="348332" cy="348332"/>
          </a:xfrm>
          <a:prstGeom prst="rect">
            <a:avLst/>
          </a:prstGeom>
        </p:spPr>
      </p:pic>
      <p:pic>
        <p:nvPicPr>
          <p:cNvPr id="43" name="Graphic 42" descr="Lock with solid fill">
            <a:extLst>
              <a:ext uri="{FF2B5EF4-FFF2-40B4-BE49-F238E27FC236}">
                <a16:creationId xmlns:a16="http://schemas.microsoft.com/office/drawing/2014/main" id="{E8FD7446-EA95-7B2C-5854-E570F169A3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91312" y="5093753"/>
            <a:ext cx="452653" cy="452653"/>
          </a:xfrm>
          <a:prstGeom prst="rect">
            <a:avLst/>
          </a:prstGeom>
        </p:spPr>
      </p:pic>
      <p:pic>
        <p:nvPicPr>
          <p:cNvPr id="9" name="Picture 8" descr="A picture containing text, sign, lit&#10;&#10;Description automatically generated">
            <a:extLst>
              <a:ext uri="{FF2B5EF4-FFF2-40B4-BE49-F238E27FC236}">
                <a16:creationId xmlns:a16="http://schemas.microsoft.com/office/drawing/2014/main" id="{24A52600-2177-D681-C3EB-F02C5841EC98}"/>
              </a:ext>
            </a:extLst>
          </p:cNvPr>
          <p:cNvPicPr>
            <a:picLocks noChangeAspect="1"/>
          </p:cNvPicPr>
          <p:nvPr/>
        </p:nvPicPr>
        <p:blipFill>
          <a:blip r:embed="rId18"/>
          <a:stretch>
            <a:fillRect/>
          </a:stretch>
        </p:blipFill>
        <p:spPr>
          <a:xfrm>
            <a:off x="5716590" y="276930"/>
            <a:ext cx="1669567" cy="629049"/>
          </a:xfrm>
          <a:prstGeom prst="rect">
            <a:avLst/>
          </a:prstGeom>
        </p:spPr>
      </p:pic>
    </p:spTree>
    <p:extLst>
      <p:ext uri="{BB962C8B-B14F-4D97-AF65-F5344CB8AC3E}">
        <p14:creationId xmlns:p14="http://schemas.microsoft.com/office/powerpoint/2010/main" val="332798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9" name="TextBox 4138">
            <a:extLst>
              <a:ext uri="{FF2B5EF4-FFF2-40B4-BE49-F238E27FC236}">
                <a16:creationId xmlns:a16="http://schemas.microsoft.com/office/drawing/2014/main" id="{97E405A6-F6DE-A827-94E1-8238F708904F}"/>
              </a:ext>
            </a:extLst>
          </p:cNvPr>
          <p:cNvSpPr txBox="1"/>
          <p:nvPr/>
        </p:nvSpPr>
        <p:spPr>
          <a:xfrm>
            <a:off x="4901742" y="2181448"/>
            <a:ext cx="1420439" cy="1382372"/>
          </a:xfrm>
          <a:prstGeom prst="ellipse">
            <a:avLst/>
          </a:prstGeom>
          <a:solidFill>
            <a:schemeClr val="tx1"/>
          </a:solidFill>
          <a:effectLst>
            <a:outerShdw blurRad="50800" dist="38100" dir="2700000" algn="tl" rotWithShape="0">
              <a:prstClr val="black">
                <a:alpha val="40000"/>
              </a:prstClr>
            </a:outerShdw>
          </a:effectLst>
        </p:spPr>
        <p:txBody>
          <a:bodyPr wrap="square" lIns="0" rIns="0" rtlCol="0" anchor="b" anchorCtr="0">
            <a:noAutofit/>
          </a:bodyPr>
          <a:lstStyle>
            <a:defPPr>
              <a:defRPr lang="en-US"/>
            </a:defPPr>
            <a:lvl1pPr algn="ctr">
              <a:defRPr sz="1400" b="1">
                <a:solidFill>
                  <a:schemeClr val="bg2"/>
                </a:solidFill>
              </a:defRPr>
            </a:lvl1pPr>
          </a:lstStyle>
          <a:p>
            <a:r>
              <a:rPr lang="en-US" sz="1100" dirty="0">
                <a:solidFill>
                  <a:schemeClr val="accent1"/>
                </a:solidFill>
              </a:rPr>
              <a:t>PRIVACY</a:t>
            </a:r>
          </a:p>
          <a:p>
            <a:r>
              <a:rPr lang="en-US" sz="900" b="0" dirty="0">
                <a:solidFill>
                  <a:srgbClr val="4A4F55"/>
                </a:solidFill>
                <a:latin typeface="Lato" panose="020F0502020204030203" pitchFamily="34" charset="0"/>
              </a:rPr>
              <a:t>A private network keeps analysis data secure.</a:t>
            </a:r>
          </a:p>
        </p:txBody>
      </p:sp>
      <p:sp>
        <p:nvSpPr>
          <p:cNvPr id="4143" name="TextBox 4142">
            <a:extLst>
              <a:ext uri="{FF2B5EF4-FFF2-40B4-BE49-F238E27FC236}">
                <a16:creationId xmlns:a16="http://schemas.microsoft.com/office/drawing/2014/main" id="{82E2CCBC-A81E-CC20-1B82-669A065F7EFF}"/>
              </a:ext>
            </a:extLst>
          </p:cNvPr>
          <p:cNvSpPr txBox="1"/>
          <p:nvPr/>
        </p:nvSpPr>
        <p:spPr>
          <a:xfrm>
            <a:off x="3099634" y="2181448"/>
            <a:ext cx="1420439" cy="1382372"/>
          </a:xfrm>
          <a:prstGeom prst="ellipse">
            <a:avLst/>
          </a:prstGeom>
          <a:solidFill>
            <a:schemeClr val="tx1"/>
          </a:solidFill>
          <a:effectLst>
            <a:outerShdw blurRad="50800" dist="38100" dir="2700000" algn="tl" rotWithShape="0">
              <a:prstClr val="black">
                <a:alpha val="40000"/>
              </a:prstClr>
            </a:outerShdw>
          </a:effectLst>
        </p:spPr>
        <p:txBody>
          <a:bodyPr wrap="square" lIns="0" rIns="0" rtlCol="0" anchor="b" anchorCtr="0">
            <a:noAutofit/>
          </a:bodyPr>
          <a:lstStyle>
            <a:defPPr>
              <a:defRPr lang="en-US"/>
            </a:defPPr>
            <a:lvl1pPr algn="ctr">
              <a:defRPr sz="1400" b="1">
                <a:solidFill>
                  <a:schemeClr val="accent5"/>
                </a:solidFill>
              </a:defRPr>
            </a:lvl1pPr>
          </a:lstStyle>
          <a:p>
            <a:r>
              <a:rPr lang="en-US" sz="1100" dirty="0">
                <a:solidFill>
                  <a:schemeClr val="accent1"/>
                </a:solidFill>
              </a:rPr>
              <a:t>ACCURACY</a:t>
            </a:r>
          </a:p>
          <a:p>
            <a:r>
              <a:rPr lang="en-US" sz="900" b="0" i="0" dirty="0">
                <a:solidFill>
                  <a:srgbClr val="4A4F55"/>
                </a:solidFill>
                <a:effectLst/>
                <a:latin typeface="Lato" panose="020F0502020204030203" pitchFamily="34" charset="0"/>
              </a:rPr>
              <a:t>User confidence rate of 99.7%</a:t>
            </a:r>
          </a:p>
          <a:p>
            <a:endParaRPr lang="en-US" sz="900" b="0" i="0" dirty="0">
              <a:solidFill>
                <a:srgbClr val="4A4F55"/>
              </a:solidFill>
              <a:effectLst/>
              <a:latin typeface="Lato" panose="020F0502020204030203" pitchFamily="34" charset="0"/>
            </a:endParaRPr>
          </a:p>
        </p:txBody>
      </p:sp>
      <p:sp>
        <p:nvSpPr>
          <p:cNvPr id="4137" name="TextBox 4136">
            <a:extLst>
              <a:ext uri="{FF2B5EF4-FFF2-40B4-BE49-F238E27FC236}">
                <a16:creationId xmlns:a16="http://schemas.microsoft.com/office/drawing/2014/main" id="{1D4C4D23-A522-8737-18F5-7F24AA984870}"/>
              </a:ext>
            </a:extLst>
          </p:cNvPr>
          <p:cNvSpPr txBox="1"/>
          <p:nvPr/>
        </p:nvSpPr>
        <p:spPr>
          <a:xfrm>
            <a:off x="1297525" y="2181448"/>
            <a:ext cx="1420439" cy="1382372"/>
          </a:xfrm>
          <a:prstGeom prst="ellipse">
            <a:avLst/>
          </a:prstGeom>
          <a:solidFill>
            <a:schemeClr val="tx1"/>
          </a:solidFill>
          <a:effectLst>
            <a:outerShdw blurRad="50800" dist="38100" dir="2700000" algn="tl" rotWithShape="0">
              <a:prstClr val="black">
                <a:alpha val="40000"/>
              </a:prstClr>
            </a:outerShdw>
          </a:effectLst>
        </p:spPr>
        <p:txBody>
          <a:bodyPr wrap="square" lIns="0" rIns="0" rtlCol="0" anchor="b" anchorCtr="0">
            <a:noAutofit/>
          </a:bodyPr>
          <a:lstStyle>
            <a:defPPr>
              <a:defRPr lang="en-US"/>
            </a:defPPr>
            <a:lvl1pPr algn="ctr">
              <a:defRPr sz="1400" b="1">
                <a:solidFill>
                  <a:schemeClr val="accent5"/>
                </a:solidFill>
              </a:defRPr>
            </a:lvl1pPr>
          </a:lstStyle>
          <a:p>
            <a:r>
              <a:rPr lang="en-US" sz="1100" dirty="0">
                <a:solidFill>
                  <a:schemeClr val="accent1"/>
                </a:solidFill>
              </a:rPr>
              <a:t>SPEED</a:t>
            </a:r>
          </a:p>
          <a:p>
            <a:r>
              <a:rPr lang="en-US" sz="900" b="0" i="0" dirty="0">
                <a:solidFill>
                  <a:srgbClr val="4A4F55"/>
                </a:solidFill>
                <a:effectLst/>
                <a:latin typeface="Lato" panose="020F0502020204030203" pitchFamily="34" charset="0"/>
              </a:rPr>
              <a:t>Deep analysis of attachments in less than a second.</a:t>
            </a:r>
            <a:endParaRPr lang="en-US" sz="9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A5300637-A5C9-3125-D9DA-538893334992}"/>
              </a:ext>
            </a:extLst>
          </p:cNvPr>
          <p:cNvPicPr>
            <a:picLocks noChangeAspect="1"/>
          </p:cNvPicPr>
          <p:nvPr/>
        </p:nvPicPr>
        <p:blipFill rotWithShape="1">
          <a:blip r:embed="rId2"/>
          <a:srcRect l="12239" t="21980" r="17028" b="17404"/>
          <a:stretch/>
        </p:blipFill>
        <p:spPr>
          <a:xfrm>
            <a:off x="3402105" y="3517253"/>
            <a:ext cx="4057743" cy="2434131"/>
          </a:xfrm>
          <a:prstGeom prst="rect">
            <a:avLst/>
          </a:prstGeom>
        </p:spPr>
      </p:pic>
      <p:sp>
        <p:nvSpPr>
          <p:cNvPr id="7" name="TextBox 6">
            <a:extLst>
              <a:ext uri="{FF2B5EF4-FFF2-40B4-BE49-F238E27FC236}">
                <a16:creationId xmlns:a16="http://schemas.microsoft.com/office/drawing/2014/main" id="{46355BFB-6FEA-2039-8F32-EF4743045280}"/>
              </a:ext>
            </a:extLst>
          </p:cNvPr>
          <p:cNvSpPr txBox="1"/>
          <p:nvPr/>
        </p:nvSpPr>
        <p:spPr>
          <a:xfrm>
            <a:off x="593979" y="3672725"/>
            <a:ext cx="3782001" cy="369332"/>
          </a:xfrm>
          <a:prstGeom prst="rect">
            <a:avLst/>
          </a:prstGeom>
          <a:noFill/>
        </p:spPr>
        <p:txBody>
          <a:bodyPr wrap="square" lIns="0" rIns="0" rtlCol="0">
            <a:spAutoFit/>
          </a:bodyPr>
          <a:lstStyle/>
          <a:p>
            <a:pPr fontAlgn="base">
              <a:spcBef>
                <a:spcPct val="0"/>
              </a:spcBef>
              <a:spcAft>
                <a:spcPts val="1200"/>
              </a:spcAft>
              <a:buClr>
                <a:srgbClr val="000000"/>
              </a:buClr>
              <a:buSzPts val="1200"/>
            </a:pPr>
            <a:r>
              <a:rPr lang="en-US" b="1" dirty="0">
                <a:solidFill>
                  <a:schemeClr val="accent1"/>
                </a:solidFill>
                <a:ea typeface="Lato"/>
                <a:cs typeface="Lato"/>
              </a:rPr>
              <a:t>Warnings You Need, Coaching You Want</a:t>
            </a:r>
          </a:p>
        </p:txBody>
      </p:sp>
      <p:sp>
        <p:nvSpPr>
          <p:cNvPr id="8" name="TextBox 7">
            <a:extLst>
              <a:ext uri="{FF2B5EF4-FFF2-40B4-BE49-F238E27FC236}">
                <a16:creationId xmlns:a16="http://schemas.microsoft.com/office/drawing/2014/main" id="{99EE93C7-62FB-6F49-0789-B2737D0B93D0}"/>
              </a:ext>
            </a:extLst>
          </p:cNvPr>
          <p:cNvSpPr txBox="1"/>
          <p:nvPr/>
        </p:nvSpPr>
        <p:spPr>
          <a:xfrm>
            <a:off x="613383" y="4032761"/>
            <a:ext cx="3697509" cy="1754326"/>
          </a:xfrm>
          <a:prstGeom prst="rect">
            <a:avLst/>
          </a:prstGeom>
          <a:noFill/>
        </p:spPr>
        <p:txBody>
          <a:bodyPr wrap="square" lIns="0" rIns="0" rtlCol="0">
            <a:spAutoFit/>
          </a:bodyPr>
          <a:lstStyle/>
          <a:p>
            <a:r>
              <a:rPr lang="en-US" sz="1200" dirty="0">
                <a:solidFill>
                  <a:srgbClr val="4A4B4C"/>
                </a:solidFill>
              </a:rPr>
              <a:t>When danger is detected, the Email Assistant will warn your employees using one of more than 75 different banner messages. Each act as a teachable moment, coaching users on potential threats. </a:t>
            </a:r>
          </a:p>
          <a:p>
            <a:endParaRPr lang="en-US" sz="1200" dirty="0">
              <a:solidFill>
                <a:srgbClr val="4A4B4C"/>
              </a:solidFill>
            </a:endParaRPr>
          </a:p>
          <a:p>
            <a:r>
              <a:rPr lang="en-US" sz="1200" dirty="0">
                <a:solidFill>
                  <a:srgbClr val="4A4B4C"/>
                </a:solidFill>
              </a:rPr>
              <a:t>Standard Attachment Scanning is a standard part of your email phishing protection, but those with greater vulnerabilities trust the cutting-edge technology of Advanced Attachment Analysis. </a:t>
            </a:r>
          </a:p>
        </p:txBody>
      </p:sp>
      <p:sp>
        <p:nvSpPr>
          <p:cNvPr id="16" name="TextBox 15">
            <a:extLst>
              <a:ext uri="{FF2B5EF4-FFF2-40B4-BE49-F238E27FC236}">
                <a16:creationId xmlns:a16="http://schemas.microsoft.com/office/drawing/2014/main" id="{D7D5617F-96A1-C4FC-AE03-EA703495AD5D}"/>
              </a:ext>
            </a:extLst>
          </p:cNvPr>
          <p:cNvSpPr txBox="1"/>
          <p:nvPr/>
        </p:nvSpPr>
        <p:spPr>
          <a:xfrm>
            <a:off x="-8861" y="376890"/>
            <a:ext cx="4334117" cy="559562"/>
          </a:xfrm>
          <a:prstGeom prst="rect">
            <a:avLst/>
          </a:prstGeom>
          <a:solidFill>
            <a:schemeClr val="bg2"/>
          </a:solidFill>
        </p:spPr>
        <p:txBody>
          <a:bodyPr wrap="square" lIns="0" rIns="182880" anchor="ctr">
            <a:noAutofit/>
          </a:bodyPr>
          <a:lstStyle/>
          <a:p>
            <a:pPr marL="14288" algn="r"/>
            <a:r>
              <a:rPr lang="en-US" sz="1600" b="1" dirty="0">
                <a:latin typeface="Lato" panose="020F0502020204030203" pitchFamily="34" charset="0"/>
              </a:rPr>
              <a:t>ADVANCED ATTACHMENT ANALYSIS</a:t>
            </a:r>
            <a:endParaRPr lang="en-US" sz="1600" b="1" i="0" dirty="0">
              <a:effectLst/>
              <a:latin typeface="Lato" panose="020F0502020204030203" pitchFamily="34" charset="0"/>
            </a:endParaRPr>
          </a:p>
        </p:txBody>
      </p:sp>
      <p:sp>
        <p:nvSpPr>
          <p:cNvPr id="4119" name="TextBox 4118">
            <a:extLst>
              <a:ext uri="{FF2B5EF4-FFF2-40B4-BE49-F238E27FC236}">
                <a16:creationId xmlns:a16="http://schemas.microsoft.com/office/drawing/2014/main" id="{15A62E47-CAA4-A2CD-BCDD-CA2015DCD770}"/>
              </a:ext>
            </a:extLst>
          </p:cNvPr>
          <p:cNvSpPr txBox="1"/>
          <p:nvPr/>
        </p:nvSpPr>
        <p:spPr>
          <a:xfrm>
            <a:off x="627747" y="1114116"/>
            <a:ext cx="6394461" cy="369332"/>
          </a:xfrm>
          <a:prstGeom prst="rect">
            <a:avLst/>
          </a:prstGeom>
          <a:noFill/>
        </p:spPr>
        <p:txBody>
          <a:bodyPr wrap="square" lIns="0" rIns="0" rtlCol="0">
            <a:spAutoFit/>
          </a:bodyPr>
          <a:lstStyle/>
          <a:p>
            <a:pPr fontAlgn="base">
              <a:spcBef>
                <a:spcPct val="0"/>
              </a:spcBef>
              <a:spcAft>
                <a:spcPts val="1200"/>
              </a:spcAft>
              <a:buClr>
                <a:srgbClr val="000000"/>
              </a:buClr>
              <a:buSzPts val="1200"/>
            </a:pPr>
            <a:r>
              <a:rPr lang="en-US" b="1" dirty="0">
                <a:solidFill>
                  <a:schemeClr val="accent1"/>
                </a:solidFill>
                <a:ea typeface="Lato"/>
                <a:cs typeface="Lato"/>
              </a:rPr>
              <a:t>Deep Analysis in Less Than a Second</a:t>
            </a:r>
          </a:p>
        </p:txBody>
      </p:sp>
      <p:sp>
        <p:nvSpPr>
          <p:cNvPr id="4121" name="TextBox 4120">
            <a:extLst>
              <a:ext uri="{FF2B5EF4-FFF2-40B4-BE49-F238E27FC236}">
                <a16:creationId xmlns:a16="http://schemas.microsoft.com/office/drawing/2014/main" id="{2B58AADB-33B1-F2C7-118B-7B046ADD3ABF}"/>
              </a:ext>
            </a:extLst>
          </p:cNvPr>
          <p:cNvSpPr txBox="1"/>
          <p:nvPr/>
        </p:nvSpPr>
        <p:spPr>
          <a:xfrm>
            <a:off x="542651" y="1452885"/>
            <a:ext cx="6394461" cy="627672"/>
          </a:xfrm>
          <a:prstGeom prst="rect">
            <a:avLst/>
          </a:prstGeom>
          <a:noFill/>
        </p:spPr>
        <p:txBody>
          <a:bodyPr wrap="square">
            <a:spAutoFit/>
          </a:bodyPr>
          <a:lstStyle/>
          <a:p>
            <a:pPr marL="0" marR="0">
              <a:lnSpc>
                <a:spcPct val="107000"/>
              </a:lnSpc>
              <a:spcBef>
                <a:spcPts val="0"/>
              </a:spcBef>
              <a:spcAft>
                <a:spcPts val="800"/>
              </a:spcAft>
            </a:pPr>
            <a:r>
              <a:rPr lang="en-US" sz="1100" b="1" dirty="0">
                <a:solidFill>
                  <a:srgbClr val="4A4B4C"/>
                </a:solidFill>
                <a:effectLst/>
                <a:latin typeface="Calibri" panose="020F0502020204030204" pitchFamily="34" charset="0"/>
                <a:ea typeface="Calibri" panose="020F0502020204030204" pitchFamily="34" charset="0"/>
                <a:cs typeface="Times New Roman" panose="02020603050405020304" pitchFamily="18" charset="0"/>
              </a:rPr>
              <a:t>Advanced Attachment Analysis transforms the way organizations protect themselves from malware. </a:t>
            </a:r>
            <a:r>
              <a:rPr lang="en-US" sz="1100" dirty="0">
                <a:solidFill>
                  <a:srgbClr val="4A4B4C"/>
                </a:solidFill>
                <a:effectLst/>
                <a:latin typeface="Calibri" panose="020F0502020204030204" pitchFamily="34" charset="0"/>
                <a:ea typeface="Calibri" panose="020F0502020204030204" pitchFamily="34" charset="0"/>
                <a:cs typeface="Times New Roman" panose="02020603050405020304" pitchFamily="18" charset="0"/>
              </a:rPr>
              <a:t>By analyzing the behavior of software components rather than their signatures, Advanced Attachment Analysis can detect known malware threats and zero-day attacks. </a:t>
            </a:r>
          </a:p>
        </p:txBody>
      </p:sp>
      <p:pic>
        <p:nvPicPr>
          <p:cNvPr id="4129" name="Graphic 4128" descr="Gauge outline">
            <a:extLst>
              <a:ext uri="{FF2B5EF4-FFF2-40B4-BE49-F238E27FC236}">
                <a16:creationId xmlns:a16="http://schemas.microsoft.com/office/drawing/2014/main" id="{12763F52-4760-1407-A349-7A75024F19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9794" y="2283117"/>
            <a:ext cx="495899" cy="495899"/>
          </a:xfrm>
          <a:prstGeom prst="rect">
            <a:avLst/>
          </a:prstGeom>
        </p:spPr>
      </p:pic>
      <p:pic>
        <p:nvPicPr>
          <p:cNvPr id="4131" name="Graphic 4130" descr="Bullseye outline">
            <a:extLst>
              <a:ext uri="{FF2B5EF4-FFF2-40B4-BE49-F238E27FC236}">
                <a16:creationId xmlns:a16="http://schemas.microsoft.com/office/drawing/2014/main" id="{C7125CC2-62C9-696C-08FC-48D59EE1FF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61903" y="2283117"/>
            <a:ext cx="495899" cy="495899"/>
          </a:xfrm>
          <a:prstGeom prst="rect">
            <a:avLst/>
          </a:prstGeom>
        </p:spPr>
      </p:pic>
      <p:pic>
        <p:nvPicPr>
          <p:cNvPr id="4133" name="Graphic 4132" descr="Eye Scan outline">
            <a:extLst>
              <a:ext uri="{FF2B5EF4-FFF2-40B4-BE49-F238E27FC236}">
                <a16:creationId xmlns:a16="http://schemas.microsoft.com/office/drawing/2014/main" id="{AA84975F-05FC-B1E8-FE92-276941A82F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64011" y="2283117"/>
            <a:ext cx="495899" cy="495899"/>
          </a:xfrm>
          <a:prstGeom prst="rect">
            <a:avLst/>
          </a:prstGeom>
        </p:spPr>
      </p:pic>
      <p:sp>
        <p:nvSpPr>
          <p:cNvPr id="3" name="Rectangle 2">
            <a:extLst>
              <a:ext uri="{FF2B5EF4-FFF2-40B4-BE49-F238E27FC236}">
                <a16:creationId xmlns:a16="http://schemas.microsoft.com/office/drawing/2014/main" id="{E93EE6CD-1192-5D1F-7212-4E12CAF305E3}"/>
              </a:ext>
            </a:extLst>
          </p:cNvPr>
          <p:cNvSpPr/>
          <p:nvPr/>
        </p:nvSpPr>
        <p:spPr>
          <a:xfrm>
            <a:off x="0" y="6051778"/>
            <a:ext cx="7772400" cy="3600547"/>
          </a:xfrm>
          <a:prstGeom prst="rect">
            <a:avLst/>
          </a:prstGeom>
          <a:solidFill>
            <a:srgbClr val="000000">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4">
            <a:extLst>
              <a:ext uri="{FF2B5EF4-FFF2-40B4-BE49-F238E27FC236}">
                <a16:creationId xmlns:a16="http://schemas.microsoft.com/office/drawing/2014/main" id="{CDDD11AF-FF95-6E78-1F61-4818787EC449}"/>
              </a:ext>
            </a:extLst>
          </p:cNvPr>
          <p:cNvSpPr/>
          <p:nvPr/>
        </p:nvSpPr>
        <p:spPr>
          <a:xfrm>
            <a:off x="3962349" y="8456352"/>
            <a:ext cx="1777525" cy="924944"/>
          </a:xfrm>
          <a:prstGeom prst="roundRect">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ame Side Corner Rectangle 32">
            <a:extLst>
              <a:ext uri="{FF2B5EF4-FFF2-40B4-BE49-F238E27FC236}">
                <a16:creationId xmlns:a16="http://schemas.microsoft.com/office/drawing/2014/main" id="{7285E0FF-D4B0-6524-69B3-F37CE7495709}"/>
              </a:ext>
            </a:extLst>
          </p:cNvPr>
          <p:cNvSpPr/>
          <p:nvPr/>
        </p:nvSpPr>
        <p:spPr>
          <a:xfrm>
            <a:off x="2014090" y="8457628"/>
            <a:ext cx="1777525" cy="924944"/>
          </a:xfrm>
          <a:prstGeom prst="roundRect">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31">
            <a:extLst>
              <a:ext uri="{FF2B5EF4-FFF2-40B4-BE49-F238E27FC236}">
                <a16:creationId xmlns:a16="http://schemas.microsoft.com/office/drawing/2014/main" id="{D82D3950-89BB-DE4F-ACF3-83BDBB86B283}"/>
              </a:ext>
            </a:extLst>
          </p:cNvPr>
          <p:cNvSpPr/>
          <p:nvPr/>
        </p:nvSpPr>
        <p:spPr>
          <a:xfrm>
            <a:off x="73119" y="8456352"/>
            <a:ext cx="1777525" cy="924944"/>
          </a:xfrm>
          <a:prstGeom prst="roundRect">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D05200-626A-F623-D3E8-4D5454C4B32F}"/>
              </a:ext>
            </a:extLst>
          </p:cNvPr>
          <p:cNvSpPr txBox="1"/>
          <p:nvPr/>
        </p:nvSpPr>
        <p:spPr>
          <a:xfrm>
            <a:off x="110042" y="6200233"/>
            <a:ext cx="7552487" cy="861774"/>
          </a:xfrm>
          <a:prstGeom prst="rect">
            <a:avLst/>
          </a:prstGeom>
          <a:noFill/>
        </p:spPr>
        <p:txBody>
          <a:bodyPr wrap="square">
            <a:spAutoFit/>
          </a:bodyPr>
          <a:lstStyle/>
          <a:p>
            <a:pPr algn="ctr">
              <a:spcAft>
                <a:spcPts val="600"/>
              </a:spcAft>
            </a:pPr>
            <a:r>
              <a:rPr lang="en-US" sz="1600" b="1" i="0" cap="all" dirty="0">
                <a:solidFill>
                  <a:schemeClr val="bg2"/>
                </a:solidFill>
                <a:effectLst/>
                <a:latin typeface="Lato ExtraBold" panose="020F0502020204030203" pitchFamily="34" charset="0"/>
                <a:ea typeface="Lato ExtraBold" panose="020F0502020204030203" pitchFamily="34" charset="0"/>
                <a:cs typeface="Lato ExtraBold" panose="020F0502020204030203" pitchFamily="34" charset="0"/>
              </a:rPr>
              <a:t>THE COMPLETE EMAIL SECURITY PLATFORM</a:t>
            </a:r>
            <a:endParaRPr lang="en-US" sz="1600" b="0" i="0" cap="all" dirty="0">
              <a:solidFill>
                <a:schemeClr val="bg2"/>
              </a:solidFill>
              <a:effectLst/>
              <a:latin typeface="Lato ExtraBold" panose="020F0502020204030203" pitchFamily="34" charset="0"/>
              <a:ea typeface="Lato ExtraBold" panose="020F0502020204030203" pitchFamily="34" charset="0"/>
              <a:cs typeface="Lato ExtraBold" panose="020F0502020204030203" pitchFamily="34" charset="0"/>
            </a:endParaRPr>
          </a:p>
          <a:p>
            <a:pPr algn="ctr"/>
            <a:r>
              <a:rPr lang="en-US" sz="1300" b="1" i="0" spc="-50" dirty="0">
                <a:solidFill>
                  <a:schemeClr val="accent1"/>
                </a:solidFill>
                <a:effectLst/>
                <a:latin typeface="Lato" panose="020F0502020204030203" pitchFamily="34" charset="0"/>
              </a:rPr>
              <a:t>Block phishing threats, prevent data leaks, ensure compliance, and coach users to make smart decisions.</a:t>
            </a:r>
          </a:p>
          <a:p>
            <a:pPr algn="ctr"/>
            <a:endParaRPr lang="en-US" sz="1600" b="1" i="0" dirty="0">
              <a:solidFill>
                <a:schemeClr val="accent1"/>
              </a:solidFill>
              <a:effectLst/>
              <a:latin typeface="Lato" panose="020F0502020204030203" pitchFamily="34" charset="0"/>
            </a:endParaRPr>
          </a:p>
        </p:txBody>
      </p:sp>
      <p:sp>
        <p:nvSpPr>
          <p:cNvPr id="10" name="Round Same Side Corner Rectangle 31">
            <a:extLst>
              <a:ext uri="{FF2B5EF4-FFF2-40B4-BE49-F238E27FC236}">
                <a16:creationId xmlns:a16="http://schemas.microsoft.com/office/drawing/2014/main" id="{849A3ECE-AA48-572E-E5EA-71D557FEEDDE}"/>
              </a:ext>
            </a:extLst>
          </p:cNvPr>
          <p:cNvSpPr/>
          <p:nvPr/>
        </p:nvSpPr>
        <p:spPr>
          <a:xfrm>
            <a:off x="58227" y="7153215"/>
            <a:ext cx="1777525" cy="924944"/>
          </a:xfrm>
          <a:prstGeom prst="roundRect">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32">
            <a:extLst>
              <a:ext uri="{FF2B5EF4-FFF2-40B4-BE49-F238E27FC236}">
                <a16:creationId xmlns:a16="http://schemas.microsoft.com/office/drawing/2014/main" id="{97C613D3-4094-6602-418D-C5F6614830AE}"/>
              </a:ext>
            </a:extLst>
          </p:cNvPr>
          <p:cNvSpPr/>
          <p:nvPr/>
        </p:nvSpPr>
        <p:spPr>
          <a:xfrm>
            <a:off x="1999198" y="7154491"/>
            <a:ext cx="1777525" cy="924944"/>
          </a:xfrm>
          <a:prstGeom prst="roundRect">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34">
            <a:extLst>
              <a:ext uri="{FF2B5EF4-FFF2-40B4-BE49-F238E27FC236}">
                <a16:creationId xmlns:a16="http://schemas.microsoft.com/office/drawing/2014/main" id="{1B5EDCC7-9488-3F3F-3605-F0806651F6D6}"/>
              </a:ext>
            </a:extLst>
          </p:cNvPr>
          <p:cNvSpPr/>
          <p:nvPr/>
        </p:nvSpPr>
        <p:spPr>
          <a:xfrm>
            <a:off x="3947457" y="7153215"/>
            <a:ext cx="1777525" cy="924944"/>
          </a:xfrm>
          <a:prstGeom prst="roundRect">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2DF62E-C330-C98B-DD98-C3C8E054CF3E}"/>
              </a:ext>
            </a:extLst>
          </p:cNvPr>
          <p:cNvSpPr txBox="1"/>
          <p:nvPr/>
        </p:nvSpPr>
        <p:spPr>
          <a:xfrm>
            <a:off x="110043" y="7690626"/>
            <a:ext cx="1718421" cy="338554"/>
          </a:xfrm>
          <a:prstGeom prst="rect">
            <a:avLst/>
          </a:prstGeom>
          <a:noFill/>
        </p:spPr>
        <p:txBody>
          <a:bodyPr wrap="square">
            <a:spAutoFit/>
          </a:bodyPr>
          <a:lstStyle/>
          <a:p>
            <a:pPr algn="ctr">
              <a:spcAft>
                <a:spcPts val="600"/>
              </a:spcAft>
            </a:pPr>
            <a:r>
              <a:rPr lang="en-US" sz="800" b="1" i="0" dirty="0">
                <a:solidFill>
                  <a:schemeClr val="accent5"/>
                </a:solidFill>
                <a:effectLst/>
                <a:latin typeface="Lato" panose="020F0502020204030203" pitchFamily="34" charset="0"/>
              </a:rPr>
              <a:t>INBOUND </a:t>
            </a:r>
            <a:br>
              <a:rPr lang="en-US" sz="800" b="1" i="0" dirty="0">
                <a:solidFill>
                  <a:schemeClr val="accent5"/>
                </a:solidFill>
                <a:effectLst/>
                <a:latin typeface="Lato" panose="020F0502020204030203" pitchFamily="34" charset="0"/>
              </a:rPr>
            </a:br>
            <a:r>
              <a:rPr lang="en-US" sz="800" b="1" i="0" dirty="0">
                <a:solidFill>
                  <a:schemeClr val="accent5"/>
                </a:solidFill>
                <a:effectLst/>
                <a:latin typeface="Lato" panose="020F0502020204030203" pitchFamily="34" charset="0"/>
              </a:rPr>
              <a:t>EMAIL PROTECTION</a:t>
            </a:r>
          </a:p>
        </p:txBody>
      </p:sp>
      <p:pic>
        <p:nvPicPr>
          <p:cNvPr id="14" name="Picture 13">
            <a:extLst>
              <a:ext uri="{FF2B5EF4-FFF2-40B4-BE49-F238E27FC236}">
                <a16:creationId xmlns:a16="http://schemas.microsoft.com/office/drawing/2014/main" id="{B99A4C0E-A0EB-970E-BBAA-06AB1269F4C5}"/>
              </a:ext>
            </a:extLst>
          </p:cNvPr>
          <p:cNvPicPr>
            <a:picLocks noChangeAspect="1"/>
          </p:cNvPicPr>
          <p:nvPr/>
        </p:nvPicPr>
        <p:blipFill>
          <a:blip r:embed="rId9"/>
          <a:stretch>
            <a:fillRect/>
          </a:stretch>
        </p:blipFill>
        <p:spPr>
          <a:xfrm>
            <a:off x="782397" y="7258581"/>
            <a:ext cx="329184" cy="367552"/>
          </a:xfrm>
          <a:prstGeom prst="rect">
            <a:avLst/>
          </a:prstGeom>
        </p:spPr>
      </p:pic>
      <p:sp>
        <p:nvSpPr>
          <p:cNvPr id="15" name="TextBox 14">
            <a:extLst>
              <a:ext uri="{FF2B5EF4-FFF2-40B4-BE49-F238E27FC236}">
                <a16:creationId xmlns:a16="http://schemas.microsoft.com/office/drawing/2014/main" id="{B68E0CC5-CF37-038C-35E8-68AA53F9C139}"/>
              </a:ext>
            </a:extLst>
          </p:cNvPr>
          <p:cNvSpPr txBox="1"/>
          <p:nvPr/>
        </p:nvSpPr>
        <p:spPr>
          <a:xfrm>
            <a:off x="402142" y="8993263"/>
            <a:ext cx="1140483" cy="338554"/>
          </a:xfrm>
          <a:prstGeom prst="rect">
            <a:avLst/>
          </a:prstGeom>
          <a:noFill/>
        </p:spPr>
        <p:txBody>
          <a:bodyPr wrap="square">
            <a:spAutoFit/>
          </a:bodyPr>
          <a:lstStyle/>
          <a:p>
            <a:pPr algn="ctr">
              <a:spcAft>
                <a:spcPts val="600"/>
              </a:spcAft>
            </a:pPr>
            <a:r>
              <a:rPr lang="en-US" sz="800" b="1" dirty="0">
                <a:solidFill>
                  <a:schemeClr val="accent5"/>
                </a:solidFill>
                <a:latin typeface="Lato" panose="020F0502020204030203" pitchFamily="34" charset="0"/>
              </a:rPr>
              <a:t>OUTBOUND EMAIL PROTECTION</a:t>
            </a:r>
          </a:p>
        </p:txBody>
      </p:sp>
      <p:pic>
        <p:nvPicPr>
          <p:cNvPr id="17" name="Picture 16">
            <a:extLst>
              <a:ext uri="{FF2B5EF4-FFF2-40B4-BE49-F238E27FC236}">
                <a16:creationId xmlns:a16="http://schemas.microsoft.com/office/drawing/2014/main" id="{A3E2434A-A6BA-3743-BF86-EDA765ED965E}"/>
              </a:ext>
            </a:extLst>
          </p:cNvPr>
          <p:cNvPicPr>
            <a:picLocks noChangeAspect="1"/>
          </p:cNvPicPr>
          <p:nvPr/>
        </p:nvPicPr>
        <p:blipFill>
          <a:blip r:embed="rId10"/>
          <a:stretch>
            <a:fillRect/>
          </a:stretch>
        </p:blipFill>
        <p:spPr>
          <a:xfrm>
            <a:off x="792891" y="8577531"/>
            <a:ext cx="347472" cy="366254"/>
          </a:xfrm>
          <a:prstGeom prst="rect">
            <a:avLst/>
          </a:prstGeom>
        </p:spPr>
      </p:pic>
      <p:sp>
        <p:nvSpPr>
          <p:cNvPr id="18" name="TextBox 17">
            <a:extLst>
              <a:ext uri="{FF2B5EF4-FFF2-40B4-BE49-F238E27FC236}">
                <a16:creationId xmlns:a16="http://schemas.microsoft.com/office/drawing/2014/main" id="{9DA61655-71D7-BAD4-FC12-0C25626E5459}"/>
              </a:ext>
            </a:extLst>
          </p:cNvPr>
          <p:cNvSpPr txBox="1"/>
          <p:nvPr/>
        </p:nvSpPr>
        <p:spPr>
          <a:xfrm>
            <a:off x="2067050" y="7693676"/>
            <a:ext cx="1679744" cy="338554"/>
          </a:xfrm>
          <a:prstGeom prst="rect">
            <a:avLst/>
          </a:prstGeom>
          <a:noFill/>
        </p:spPr>
        <p:txBody>
          <a:bodyPr wrap="square">
            <a:spAutoFit/>
          </a:bodyPr>
          <a:lstStyle/>
          <a:p>
            <a:pPr algn="ctr">
              <a:spcAft>
                <a:spcPts val="600"/>
              </a:spcAft>
            </a:pPr>
            <a:r>
              <a:rPr lang="en-US" sz="800" b="1" dirty="0">
                <a:solidFill>
                  <a:schemeClr val="accent5"/>
                </a:solidFill>
                <a:latin typeface="Lato" panose="020F0502020204030203" pitchFamily="34" charset="0"/>
              </a:rPr>
              <a:t>INTERNAL </a:t>
            </a:r>
            <a:br>
              <a:rPr lang="en-US" sz="800" b="1" dirty="0">
                <a:solidFill>
                  <a:schemeClr val="accent5"/>
                </a:solidFill>
                <a:latin typeface="Lato" panose="020F0502020204030203" pitchFamily="34" charset="0"/>
              </a:rPr>
            </a:br>
            <a:r>
              <a:rPr lang="en-US" sz="800" b="1" dirty="0">
                <a:solidFill>
                  <a:schemeClr val="accent5"/>
                </a:solidFill>
                <a:latin typeface="Lato" panose="020F0502020204030203" pitchFamily="34" charset="0"/>
              </a:rPr>
              <a:t>EMAIL PROTECTION</a:t>
            </a:r>
            <a:r>
              <a:rPr lang="en-US" sz="800" b="0" i="0" dirty="0">
                <a:solidFill>
                  <a:schemeClr val="accent5"/>
                </a:solidFill>
                <a:effectLst/>
                <a:latin typeface="Lato" panose="020F0502020204030203" pitchFamily="34" charset="0"/>
              </a:rPr>
              <a:t>.</a:t>
            </a:r>
          </a:p>
        </p:txBody>
      </p:sp>
      <p:pic>
        <p:nvPicPr>
          <p:cNvPr id="19" name="Picture 18">
            <a:extLst>
              <a:ext uri="{FF2B5EF4-FFF2-40B4-BE49-F238E27FC236}">
                <a16:creationId xmlns:a16="http://schemas.microsoft.com/office/drawing/2014/main" id="{87D89FD5-D106-978D-23F2-067BFEBA8913}"/>
              </a:ext>
            </a:extLst>
          </p:cNvPr>
          <p:cNvPicPr>
            <a:picLocks noChangeAspect="1"/>
          </p:cNvPicPr>
          <p:nvPr/>
        </p:nvPicPr>
        <p:blipFill>
          <a:blip r:embed="rId11"/>
          <a:stretch>
            <a:fillRect/>
          </a:stretch>
        </p:blipFill>
        <p:spPr>
          <a:xfrm>
            <a:off x="2659360" y="7244726"/>
            <a:ext cx="457200" cy="367990"/>
          </a:xfrm>
          <a:prstGeom prst="rect">
            <a:avLst/>
          </a:prstGeom>
        </p:spPr>
      </p:pic>
      <p:sp>
        <p:nvSpPr>
          <p:cNvPr id="20" name="TextBox 19">
            <a:extLst>
              <a:ext uri="{FF2B5EF4-FFF2-40B4-BE49-F238E27FC236}">
                <a16:creationId xmlns:a16="http://schemas.microsoft.com/office/drawing/2014/main" id="{0720475C-15EF-E3F4-E6E0-304B019C5C1B}"/>
              </a:ext>
            </a:extLst>
          </p:cNvPr>
          <p:cNvSpPr txBox="1"/>
          <p:nvPr/>
        </p:nvSpPr>
        <p:spPr>
          <a:xfrm>
            <a:off x="2317718" y="8974910"/>
            <a:ext cx="1140483" cy="338554"/>
          </a:xfrm>
          <a:prstGeom prst="rect">
            <a:avLst/>
          </a:prstGeom>
          <a:noFill/>
        </p:spPr>
        <p:txBody>
          <a:bodyPr wrap="square">
            <a:spAutoFit/>
          </a:bodyPr>
          <a:lstStyle/>
          <a:p>
            <a:pPr algn="ctr">
              <a:spcAft>
                <a:spcPts val="600"/>
              </a:spcAft>
            </a:pPr>
            <a:r>
              <a:rPr lang="en-US" sz="800" b="1" dirty="0">
                <a:solidFill>
                  <a:schemeClr val="accent5"/>
                </a:solidFill>
                <a:latin typeface="Lato" panose="020F0502020204030203" pitchFamily="34" charset="0"/>
              </a:rPr>
              <a:t>EMAIL ENCRYPTION</a:t>
            </a:r>
          </a:p>
        </p:txBody>
      </p:sp>
      <p:pic>
        <p:nvPicPr>
          <p:cNvPr id="21" name="Picture 20">
            <a:extLst>
              <a:ext uri="{FF2B5EF4-FFF2-40B4-BE49-F238E27FC236}">
                <a16:creationId xmlns:a16="http://schemas.microsoft.com/office/drawing/2014/main" id="{F6623DE8-6D7E-86A5-5FD8-10571796C337}"/>
              </a:ext>
            </a:extLst>
          </p:cNvPr>
          <p:cNvPicPr>
            <a:picLocks noChangeAspect="1"/>
          </p:cNvPicPr>
          <p:nvPr/>
        </p:nvPicPr>
        <p:blipFill>
          <a:blip r:embed="rId12"/>
          <a:stretch>
            <a:fillRect/>
          </a:stretch>
        </p:blipFill>
        <p:spPr>
          <a:xfrm>
            <a:off x="2690346" y="8594838"/>
            <a:ext cx="426214" cy="335530"/>
          </a:xfrm>
          <a:prstGeom prst="rect">
            <a:avLst/>
          </a:prstGeom>
        </p:spPr>
      </p:pic>
      <p:sp>
        <p:nvSpPr>
          <p:cNvPr id="22" name="TextBox 21">
            <a:extLst>
              <a:ext uri="{FF2B5EF4-FFF2-40B4-BE49-F238E27FC236}">
                <a16:creationId xmlns:a16="http://schemas.microsoft.com/office/drawing/2014/main" id="{DB0986CA-B83E-5CAB-143F-2B652EBBDEEA}"/>
              </a:ext>
            </a:extLst>
          </p:cNvPr>
          <p:cNvSpPr txBox="1"/>
          <p:nvPr/>
        </p:nvSpPr>
        <p:spPr>
          <a:xfrm>
            <a:off x="3957975" y="7697861"/>
            <a:ext cx="1754528" cy="338554"/>
          </a:xfrm>
          <a:prstGeom prst="rect">
            <a:avLst/>
          </a:prstGeom>
          <a:noFill/>
        </p:spPr>
        <p:txBody>
          <a:bodyPr wrap="square">
            <a:spAutoFit/>
          </a:bodyPr>
          <a:lstStyle/>
          <a:p>
            <a:pPr algn="ctr">
              <a:spcAft>
                <a:spcPts val="600"/>
              </a:spcAft>
            </a:pPr>
            <a:r>
              <a:rPr lang="en-US" sz="800" b="1" dirty="0">
                <a:solidFill>
                  <a:schemeClr val="accent5"/>
                </a:solidFill>
                <a:latin typeface="Lato" panose="020F0502020204030203" pitchFamily="34" charset="0"/>
              </a:rPr>
              <a:t>ADVANCED ATTACHMENT ANALYSIS</a:t>
            </a:r>
            <a:r>
              <a:rPr lang="en-US" sz="800" b="0" i="0" dirty="0">
                <a:solidFill>
                  <a:schemeClr val="accent5"/>
                </a:solidFill>
                <a:effectLst/>
                <a:latin typeface="Lato" panose="020F0502020204030203" pitchFamily="34" charset="0"/>
              </a:rPr>
              <a:t>.</a:t>
            </a:r>
          </a:p>
        </p:txBody>
      </p:sp>
      <p:pic>
        <p:nvPicPr>
          <p:cNvPr id="23" name="Picture 22">
            <a:extLst>
              <a:ext uri="{FF2B5EF4-FFF2-40B4-BE49-F238E27FC236}">
                <a16:creationId xmlns:a16="http://schemas.microsoft.com/office/drawing/2014/main" id="{683F2CE2-1878-974F-5534-93DE2A0772DF}"/>
              </a:ext>
            </a:extLst>
          </p:cNvPr>
          <p:cNvPicPr>
            <a:picLocks noChangeAspect="1"/>
          </p:cNvPicPr>
          <p:nvPr/>
        </p:nvPicPr>
        <p:blipFill>
          <a:blip r:embed="rId13"/>
          <a:stretch>
            <a:fillRect/>
          </a:stretch>
        </p:blipFill>
        <p:spPr>
          <a:xfrm>
            <a:off x="4647549" y="7258581"/>
            <a:ext cx="365760" cy="365760"/>
          </a:xfrm>
          <a:prstGeom prst="rect">
            <a:avLst/>
          </a:prstGeom>
        </p:spPr>
      </p:pic>
      <p:sp>
        <p:nvSpPr>
          <p:cNvPr id="24" name="Round Same Side Corner Rectangle 37">
            <a:extLst>
              <a:ext uri="{FF2B5EF4-FFF2-40B4-BE49-F238E27FC236}">
                <a16:creationId xmlns:a16="http://schemas.microsoft.com/office/drawing/2014/main" id="{77C40C4A-A1A4-52F7-C86E-709B06BCF460}"/>
              </a:ext>
            </a:extLst>
          </p:cNvPr>
          <p:cNvSpPr/>
          <p:nvPr/>
        </p:nvSpPr>
        <p:spPr>
          <a:xfrm>
            <a:off x="5870113" y="7154346"/>
            <a:ext cx="1777525" cy="924944"/>
          </a:xfrm>
          <a:prstGeom prst="roundRect">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a:extLst>
              <a:ext uri="{FF2B5EF4-FFF2-40B4-BE49-F238E27FC236}">
                <a16:creationId xmlns:a16="http://schemas.microsoft.com/office/drawing/2014/main" id="{F11A4351-4FE3-840E-F0E1-069C2AB4BF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70332" y="7214044"/>
            <a:ext cx="407658" cy="4154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a:extLst>
              <a:ext uri="{FF2B5EF4-FFF2-40B4-BE49-F238E27FC236}">
                <a16:creationId xmlns:a16="http://schemas.microsoft.com/office/drawing/2014/main" id="{5FCEEACB-959A-581C-B5D7-EF72C653F8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0781" y="8525547"/>
            <a:ext cx="444022" cy="38852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D4D21E6-0A6C-102D-DFBF-620D4CD22A0E}"/>
              </a:ext>
            </a:extLst>
          </p:cNvPr>
          <p:cNvSpPr txBox="1"/>
          <p:nvPr/>
        </p:nvSpPr>
        <p:spPr>
          <a:xfrm>
            <a:off x="6101183" y="7685139"/>
            <a:ext cx="1345955" cy="338554"/>
          </a:xfrm>
          <a:prstGeom prst="rect">
            <a:avLst/>
          </a:prstGeom>
          <a:noFill/>
        </p:spPr>
        <p:txBody>
          <a:bodyPr wrap="square">
            <a:spAutoFit/>
          </a:bodyPr>
          <a:lstStyle/>
          <a:p>
            <a:pPr algn="ctr">
              <a:spcAft>
                <a:spcPts val="600"/>
              </a:spcAft>
            </a:pPr>
            <a:r>
              <a:rPr lang="en-US" sz="800" b="1" dirty="0">
                <a:solidFill>
                  <a:schemeClr val="accent5"/>
                </a:solidFill>
                <a:latin typeface="Lato" panose="020F0502020204030203" pitchFamily="34" charset="0"/>
              </a:rPr>
              <a:t>GRAYMAIL PROTECTION</a:t>
            </a:r>
            <a:endParaRPr lang="en-US" sz="800" b="0" i="0" dirty="0">
              <a:solidFill>
                <a:schemeClr val="accent5"/>
              </a:solidFill>
              <a:effectLst/>
              <a:latin typeface="Lato" panose="020F0502020204030203" pitchFamily="34" charset="0"/>
            </a:endParaRPr>
          </a:p>
        </p:txBody>
      </p:sp>
      <p:sp>
        <p:nvSpPr>
          <p:cNvPr id="29" name="TextBox 28">
            <a:extLst>
              <a:ext uri="{FF2B5EF4-FFF2-40B4-BE49-F238E27FC236}">
                <a16:creationId xmlns:a16="http://schemas.microsoft.com/office/drawing/2014/main" id="{F4EDC07B-6B4C-2EAF-4EFC-C0A2714BB266}"/>
              </a:ext>
            </a:extLst>
          </p:cNvPr>
          <p:cNvSpPr txBox="1"/>
          <p:nvPr/>
        </p:nvSpPr>
        <p:spPr>
          <a:xfrm>
            <a:off x="4004716" y="8981416"/>
            <a:ext cx="1704551" cy="338554"/>
          </a:xfrm>
          <a:prstGeom prst="rect">
            <a:avLst/>
          </a:prstGeom>
          <a:noFill/>
        </p:spPr>
        <p:txBody>
          <a:bodyPr wrap="square">
            <a:spAutoFit/>
          </a:bodyPr>
          <a:lstStyle/>
          <a:p>
            <a:pPr algn="ctr">
              <a:spcAft>
                <a:spcPts val="600"/>
              </a:spcAft>
            </a:pPr>
            <a:r>
              <a:rPr lang="en-US" sz="800" b="1" dirty="0">
                <a:solidFill>
                  <a:schemeClr val="accent5"/>
                </a:solidFill>
                <a:latin typeface="Lato" panose="020F0502020204030203" pitchFamily="34" charset="0"/>
              </a:rPr>
              <a:t>SECURITY AWARENESS TRAINING</a:t>
            </a:r>
            <a:endParaRPr lang="en-US" sz="800" b="0" i="0" dirty="0">
              <a:solidFill>
                <a:schemeClr val="accent5"/>
              </a:solidFill>
              <a:effectLst/>
              <a:latin typeface="Lato" panose="020F0502020204030203" pitchFamily="34" charset="0"/>
            </a:endParaRPr>
          </a:p>
        </p:txBody>
      </p:sp>
      <p:sp>
        <p:nvSpPr>
          <p:cNvPr id="30" name="Google Shape;168;g118caad0cf1_0_0">
            <a:extLst>
              <a:ext uri="{FF2B5EF4-FFF2-40B4-BE49-F238E27FC236}">
                <a16:creationId xmlns:a16="http://schemas.microsoft.com/office/drawing/2014/main" id="{D3943DE8-FEA7-9B6B-5F42-A78CD8DD0B46}"/>
              </a:ext>
            </a:extLst>
          </p:cNvPr>
          <p:cNvSpPr/>
          <p:nvPr/>
        </p:nvSpPr>
        <p:spPr>
          <a:xfrm>
            <a:off x="0" y="9509801"/>
            <a:ext cx="7772400" cy="548598"/>
          </a:xfrm>
          <a:prstGeom prst="roundRect">
            <a:avLst>
              <a:gd name="adj" fmla="val 0"/>
            </a:avLst>
          </a:prstGeom>
          <a:solidFill>
            <a:schemeClr val="bg2"/>
          </a:solidFill>
          <a:ln>
            <a:noFill/>
          </a:ln>
        </p:spPr>
        <p:txBody>
          <a:bodyPr spcFirstLastPara="1" wrap="square" lIns="92832" tIns="46403" rIns="92832" bIns="46403" anchor="ctr" anchorCtr="0">
            <a:noAutofit/>
          </a:bodyPr>
          <a:lstStyle/>
          <a:p>
            <a:pPr algn="ctr">
              <a:buClr>
                <a:schemeClr val="dk1"/>
              </a:buClr>
              <a:buSzPts val="1100"/>
            </a:pPr>
            <a:r>
              <a:rPr lang="en-US" sz="1400" b="1">
                <a:solidFill>
                  <a:schemeClr val="lt1"/>
                </a:solidFill>
                <a:ea typeface="Lato"/>
                <a:cs typeface="Lato"/>
                <a:sym typeface="Lato"/>
              </a:rPr>
              <a:t>inky.</a:t>
            </a:r>
            <a:r>
              <a:rPr lang="en-US" sz="1400" b="1" dirty="0">
                <a:solidFill>
                  <a:schemeClr val="lt1"/>
                </a:solidFill>
                <a:ea typeface="Lato"/>
                <a:cs typeface="Lato"/>
                <a:sym typeface="Lato"/>
              </a:rPr>
              <a:t>com</a:t>
            </a:r>
            <a:endParaRPr sz="1422" b="1" dirty="0">
              <a:solidFill>
                <a:schemeClr val="lt1"/>
              </a:solidFill>
              <a:ea typeface="Lato"/>
              <a:cs typeface="Lato"/>
              <a:sym typeface="Lato"/>
            </a:endParaRPr>
          </a:p>
        </p:txBody>
      </p:sp>
      <p:sp>
        <p:nvSpPr>
          <p:cNvPr id="31" name="Round Same Side Corner Rectangle 37">
            <a:extLst>
              <a:ext uri="{FF2B5EF4-FFF2-40B4-BE49-F238E27FC236}">
                <a16:creationId xmlns:a16="http://schemas.microsoft.com/office/drawing/2014/main" id="{B9D46BBE-3507-E174-4315-44E3DB3B45E3}"/>
              </a:ext>
            </a:extLst>
          </p:cNvPr>
          <p:cNvSpPr/>
          <p:nvPr/>
        </p:nvSpPr>
        <p:spPr>
          <a:xfrm>
            <a:off x="5885005" y="8457483"/>
            <a:ext cx="1777525" cy="924944"/>
          </a:xfrm>
          <a:prstGeom prst="roundRect">
            <a:avLst/>
          </a:prstGeom>
          <a:solidFill>
            <a:schemeClr val="tx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581B8FA-5E2B-E760-2A38-3AC285BA9D77}"/>
              </a:ext>
            </a:extLst>
          </p:cNvPr>
          <p:cNvSpPr txBox="1"/>
          <p:nvPr/>
        </p:nvSpPr>
        <p:spPr>
          <a:xfrm>
            <a:off x="2462646" y="6860984"/>
            <a:ext cx="2794064" cy="307777"/>
          </a:xfrm>
          <a:prstGeom prst="rect">
            <a:avLst/>
          </a:prstGeom>
          <a:noFill/>
        </p:spPr>
        <p:txBody>
          <a:bodyPr wrap="square" rtlCol="0">
            <a:spAutoFit/>
          </a:bodyPr>
          <a:lstStyle/>
          <a:p>
            <a:pPr algn="ctr"/>
            <a:r>
              <a:rPr lang="en-US" sz="1400" dirty="0">
                <a:solidFill>
                  <a:schemeClr val="bg2"/>
                </a:solidFill>
                <a:latin typeface="Lato Black" panose="020F0502020204030203" pitchFamily="34" charset="0"/>
                <a:ea typeface="Lato Black" panose="020F0502020204030203" pitchFamily="34" charset="0"/>
                <a:cs typeface="Lato Black" panose="020F0502020204030203" pitchFamily="34" charset="0"/>
              </a:rPr>
              <a:t>EMAIL PROTECTION</a:t>
            </a:r>
          </a:p>
        </p:txBody>
      </p:sp>
      <p:sp>
        <p:nvSpPr>
          <p:cNvPr id="33" name="TextBox 32">
            <a:extLst>
              <a:ext uri="{FF2B5EF4-FFF2-40B4-BE49-F238E27FC236}">
                <a16:creationId xmlns:a16="http://schemas.microsoft.com/office/drawing/2014/main" id="{DF784E01-28C6-14EB-7485-53B1C2B0422A}"/>
              </a:ext>
            </a:extLst>
          </p:cNvPr>
          <p:cNvSpPr txBox="1"/>
          <p:nvPr/>
        </p:nvSpPr>
        <p:spPr>
          <a:xfrm>
            <a:off x="189214" y="8151895"/>
            <a:ext cx="3519957" cy="307777"/>
          </a:xfrm>
          <a:prstGeom prst="rect">
            <a:avLst/>
          </a:prstGeom>
          <a:noFill/>
        </p:spPr>
        <p:txBody>
          <a:bodyPr wrap="square" rtlCol="0">
            <a:spAutoFit/>
          </a:bodyPr>
          <a:lstStyle/>
          <a:p>
            <a:pPr algn="ctr"/>
            <a:r>
              <a:rPr lang="en-US" sz="1400" dirty="0">
                <a:solidFill>
                  <a:schemeClr val="bg2"/>
                </a:solidFill>
                <a:latin typeface="Lato Black" panose="020F0502020204030203" pitchFamily="34" charset="0"/>
                <a:ea typeface="Lato Black" panose="020F0502020204030203" pitchFamily="34" charset="0"/>
                <a:cs typeface="Lato Black" panose="020F0502020204030203" pitchFamily="34" charset="0"/>
              </a:rPr>
              <a:t>DATA LOSS PREVENTION</a:t>
            </a:r>
          </a:p>
        </p:txBody>
      </p:sp>
      <p:sp>
        <p:nvSpPr>
          <p:cNvPr id="34" name="TextBox 33">
            <a:extLst>
              <a:ext uri="{FF2B5EF4-FFF2-40B4-BE49-F238E27FC236}">
                <a16:creationId xmlns:a16="http://schemas.microsoft.com/office/drawing/2014/main" id="{27DF6A00-547E-776F-A1CE-8D290FB0D362}"/>
              </a:ext>
            </a:extLst>
          </p:cNvPr>
          <p:cNvSpPr txBox="1"/>
          <p:nvPr/>
        </p:nvSpPr>
        <p:spPr>
          <a:xfrm>
            <a:off x="4063229" y="8151679"/>
            <a:ext cx="3457914" cy="307777"/>
          </a:xfrm>
          <a:prstGeom prst="rect">
            <a:avLst/>
          </a:prstGeom>
          <a:noFill/>
        </p:spPr>
        <p:txBody>
          <a:bodyPr wrap="square" rtlCol="0">
            <a:spAutoFit/>
          </a:bodyPr>
          <a:lstStyle/>
          <a:p>
            <a:pPr algn="ctr"/>
            <a:r>
              <a:rPr lang="en-US" sz="1400" dirty="0">
                <a:solidFill>
                  <a:schemeClr val="bg2"/>
                </a:solidFill>
                <a:latin typeface="Lato Black" panose="020F0502020204030203" pitchFamily="34" charset="0"/>
                <a:ea typeface="Lato Black" panose="020F0502020204030203" pitchFamily="34" charset="0"/>
                <a:cs typeface="Lato Black" panose="020F0502020204030203" pitchFamily="34" charset="0"/>
              </a:rPr>
              <a:t>COMPLIANCE</a:t>
            </a:r>
          </a:p>
        </p:txBody>
      </p:sp>
      <p:pic>
        <p:nvPicPr>
          <p:cNvPr id="35" name="Picture 34" descr="A stamp and a document&#10;&#10;Description automatically generated">
            <a:extLst>
              <a:ext uri="{FF2B5EF4-FFF2-40B4-BE49-F238E27FC236}">
                <a16:creationId xmlns:a16="http://schemas.microsoft.com/office/drawing/2014/main" id="{79B39866-D024-2B5A-1050-BC9B69A94A82}"/>
              </a:ext>
            </a:extLst>
          </p:cNvPr>
          <p:cNvPicPr>
            <a:picLocks noChangeAspect="1"/>
          </p:cNvPicPr>
          <p:nvPr/>
        </p:nvPicPr>
        <p:blipFill>
          <a:blip r:embed="rId16"/>
          <a:stretch>
            <a:fillRect/>
          </a:stretch>
        </p:blipFill>
        <p:spPr>
          <a:xfrm>
            <a:off x="6597329" y="8539038"/>
            <a:ext cx="432090" cy="442378"/>
          </a:xfrm>
          <a:prstGeom prst="rect">
            <a:avLst/>
          </a:prstGeom>
        </p:spPr>
      </p:pic>
      <p:sp>
        <p:nvSpPr>
          <p:cNvPr id="36" name="TextBox 35">
            <a:extLst>
              <a:ext uri="{FF2B5EF4-FFF2-40B4-BE49-F238E27FC236}">
                <a16:creationId xmlns:a16="http://schemas.microsoft.com/office/drawing/2014/main" id="{658F94E7-C32B-635A-C822-5D77DC25CA9D}"/>
              </a:ext>
            </a:extLst>
          </p:cNvPr>
          <p:cNvSpPr txBox="1"/>
          <p:nvPr/>
        </p:nvSpPr>
        <p:spPr>
          <a:xfrm>
            <a:off x="6225359" y="8981416"/>
            <a:ext cx="1060456" cy="338554"/>
          </a:xfrm>
          <a:prstGeom prst="rect">
            <a:avLst/>
          </a:prstGeom>
          <a:noFill/>
        </p:spPr>
        <p:txBody>
          <a:bodyPr wrap="square">
            <a:spAutoFit/>
          </a:bodyPr>
          <a:lstStyle/>
          <a:p>
            <a:pPr algn="ctr">
              <a:spcAft>
                <a:spcPts val="600"/>
              </a:spcAft>
            </a:pPr>
            <a:r>
              <a:rPr lang="en-US" sz="800" b="1" dirty="0">
                <a:solidFill>
                  <a:schemeClr val="accent5"/>
                </a:solidFill>
                <a:latin typeface="Lato" panose="020F0502020204030203" pitchFamily="34" charset="0"/>
              </a:rPr>
              <a:t>EMAIL </a:t>
            </a:r>
            <a:r>
              <a:rPr lang="en-US" sz="800" b="1" i="0" dirty="0">
                <a:solidFill>
                  <a:schemeClr val="accent5"/>
                </a:solidFill>
                <a:effectLst/>
                <a:latin typeface="Lato" panose="020F0502020204030203" pitchFamily="34" charset="0"/>
              </a:rPr>
              <a:t>SIGNATURES</a:t>
            </a:r>
            <a:endParaRPr lang="en-US" sz="800" b="0" i="0" dirty="0">
              <a:solidFill>
                <a:schemeClr val="accent5"/>
              </a:solidFill>
              <a:effectLst/>
              <a:latin typeface="Lato" panose="020F0502020204030203" pitchFamily="34" charset="0"/>
            </a:endParaRPr>
          </a:p>
        </p:txBody>
      </p:sp>
      <p:pic>
        <p:nvPicPr>
          <p:cNvPr id="2" name="Picture 1" descr="A picture containing text, sign, lit&#10;&#10;Description automatically generated">
            <a:extLst>
              <a:ext uri="{FF2B5EF4-FFF2-40B4-BE49-F238E27FC236}">
                <a16:creationId xmlns:a16="http://schemas.microsoft.com/office/drawing/2014/main" id="{9C62C8E7-CE37-967A-9B19-0A7184438EB4}"/>
              </a:ext>
            </a:extLst>
          </p:cNvPr>
          <p:cNvPicPr>
            <a:picLocks noChangeAspect="1"/>
          </p:cNvPicPr>
          <p:nvPr/>
        </p:nvPicPr>
        <p:blipFill>
          <a:blip r:embed="rId17"/>
          <a:stretch>
            <a:fillRect/>
          </a:stretch>
        </p:blipFill>
        <p:spPr>
          <a:xfrm>
            <a:off x="5716590" y="276930"/>
            <a:ext cx="1669567" cy="629049"/>
          </a:xfrm>
          <a:prstGeom prst="rect">
            <a:avLst/>
          </a:prstGeom>
        </p:spPr>
      </p:pic>
    </p:spTree>
    <p:extLst>
      <p:ext uri="{BB962C8B-B14F-4D97-AF65-F5344CB8AC3E}">
        <p14:creationId xmlns:p14="http://schemas.microsoft.com/office/powerpoint/2010/main" val="1514887146"/>
      </p:ext>
    </p:extLst>
  </p:cSld>
  <p:clrMapOvr>
    <a:masterClrMapping/>
  </p:clrMapOvr>
</p:sld>
</file>

<file path=ppt/theme/theme1.xml><?xml version="1.0" encoding="utf-8"?>
<a:theme xmlns:a="http://schemas.openxmlformats.org/drawingml/2006/main" name="INKY_Full">
  <a:themeElements>
    <a:clrScheme name="Custom 1">
      <a:dk1>
        <a:srgbClr val="000000"/>
      </a:dk1>
      <a:lt1>
        <a:srgbClr val="FFFFFF"/>
      </a:lt1>
      <a:dk2>
        <a:srgbClr val="00205C"/>
      </a:dk2>
      <a:lt2>
        <a:srgbClr val="D5D5D5"/>
      </a:lt2>
      <a:accent1>
        <a:srgbClr val="E01883"/>
      </a:accent1>
      <a:accent2>
        <a:srgbClr val="93368D"/>
      </a:accent2>
      <a:accent3>
        <a:srgbClr val="270089"/>
      </a:accent3>
      <a:accent4>
        <a:srgbClr val="61279E"/>
      </a:accent4>
      <a:accent5>
        <a:srgbClr val="494F55"/>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INKY_Full</Template>
  <TotalTime>6528</TotalTime>
  <Words>474</Words>
  <Application>Microsoft Office PowerPoint</Application>
  <PresentationFormat>Custom</PresentationFormat>
  <Paragraphs>51</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Lato</vt:lpstr>
      <vt:lpstr>Lato Black</vt:lpstr>
      <vt:lpstr>Lato ExtraBold</vt:lpstr>
      <vt:lpstr>INKY_Full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Daly</dc:creator>
  <cp:lastModifiedBy>Alison Rusk</cp:lastModifiedBy>
  <cp:revision>5</cp:revision>
  <dcterms:created xsi:type="dcterms:W3CDTF">2022-11-28T20:10:18Z</dcterms:created>
  <dcterms:modified xsi:type="dcterms:W3CDTF">2024-02-07T19:38:40Z</dcterms:modified>
</cp:coreProperties>
</file>